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41" r:id="rId2"/>
  </p:sldMasterIdLst>
  <p:notesMasterIdLst>
    <p:notesMasterId r:id="rId11"/>
  </p:notesMasterIdLst>
  <p:handoutMasterIdLst>
    <p:handoutMasterId r:id="rId12"/>
  </p:handoutMasterIdLst>
  <p:sldIdLst>
    <p:sldId id="710" r:id="rId3"/>
    <p:sldId id="715" r:id="rId4"/>
    <p:sldId id="717" r:id="rId5"/>
    <p:sldId id="722" r:id="rId6"/>
    <p:sldId id="719" r:id="rId7"/>
    <p:sldId id="720" r:id="rId8"/>
    <p:sldId id="721" r:id="rId9"/>
    <p:sldId id="71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2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FAECC"/>
    <a:srgbClr val="9A959B"/>
    <a:srgbClr val="7865CB"/>
    <a:srgbClr val="F838DD"/>
    <a:srgbClr val="3AF63E"/>
    <a:srgbClr val="010B01"/>
    <a:srgbClr val="444D59"/>
    <a:srgbClr val="0E3C4B"/>
    <a:srgbClr val="BC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4" autoAdjust="0"/>
    <p:restoredTop sz="92635" autoAdjust="0"/>
  </p:normalViewPr>
  <p:slideViewPr>
    <p:cSldViewPr>
      <p:cViewPr varScale="1">
        <p:scale>
          <a:sx n="71" d="100"/>
          <a:sy n="71" d="100"/>
        </p:scale>
        <p:origin x="1026" y="78"/>
      </p:cViewPr>
      <p:guideLst>
        <p:guide orient="horz" pos="2251"/>
        <p:guide orient="horz" pos="3158"/>
        <p:guide orient="horz" pos="981"/>
        <p:guide pos="3840"/>
        <p:guide pos="575"/>
        <p:guide pos="7105"/>
        <p:guide pos="7408"/>
        <p:guide pos="302"/>
        <p:guide pos="1965"/>
        <p:guide pos="5715"/>
        <p:guide pos="4384"/>
        <p:guide orient="horz" pos="3294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28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4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12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02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89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64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09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8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1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ocket - Title Slide Blue">
    <p:bg>
      <p:bgPr>
        <a:solidFill>
          <a:srgbClr val="0FAE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477886" y="4094021"/>
            <a:ext cx="11714114" cy="2763979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239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477886" y="4257233"/>
            <a:ext cx="11711288" cy="2600767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87D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rapezoid 8"/>
          <p:cNvSpPr/>
          <p:nvPr userDrawn="1"/>
        </p:nvSpPr>
        <p:spPr>
          <a:xfrm>
            <a:off x="9760945" y="3317320"/>
            <a:ext cx="1635829" cy="3210480"/>
          </a:xfrm>
          <a:prstGeom prst="trapezoid">
            <a:avLst>
              <a:gd name="adj" fmla="val 319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147" y="4722746"/>
            <a:ext cx="12190853" cy="2135254"/>
          </a:xfrm>
          <a:custGeom>
            <a:avLst/>
            <a:gdLst>
              <a:gd name="connsiteX0" fmla="*/ 12190853 w 12190853"/>
              <a:gd name="connsiteY0" fmla="*/ 0 h 2135254"/>
              <a:gd name="connsiteX1" fmla="*/ 12190853 w 12190853"/>
              <a:gd name="connsiteY1" fmla="*/ 1232671 h 2135254"/>
              <a:gd name="connsiteX2" fmla="*/ 12190853 w 12190853"/>
              <a:gd name="connsiteY2" fmla="*/ 2135253 h 2135254"/>
              <a:gd name="connsiteX3" fmla="*/ 8538218 w 12190853"/>
              <a:gd name="connsiteY3" fmla="*/ 2135253 h 2135254"/>
              <a:gd name="connsiteX4" fmla="*/ 8538217 w 12190853"/>
              <a:gd name="connsiteY4" fmla="*/ 2135254 h 2135254"/>
              <a:gd name="connsiteX5" fmla="*/ 7559386 w 12190853"/>
              <a:gd name="connsiteY5" fmla="*/ 2135254 h 2135254"/>
              <a:gd name="connsiteX6" fmla="*/ 7559239 w 12190853"/>
              <a:gd name="connsiteY6" fmla="*/ 2135137 h 2135254"/>
              <a:gd name="connsiteX7" fmla="*/ 7559202 w 12190853"/>
              <a:gd name="connsiteY7" fmla="*/ 2135254 h 2135254"/>
              <a:gd name="connsiteX8" fmla="*/ 404105 w 12190853"/>
              <a:gd name="connsiteY8" fmla="*/ 2135254 h 2135254"/>
              <a:gd name="connsiteX9" fmla="*/ 191141 w 12190853"/>
              <a:gd name="connsiteY9" fmla="*/ 2135254 h 2135254"/>
              <a:gd name="connsiteX10" fmla="*/ 0 w 12190853"/>
              <a:gd name="connsiteY10" fmla="*/ 2135254 h 2135254"/>
              <a:gd name="connsiteX11" fmla="*/ 0 w 12190853"/>
              <a:gd name="connsiteY11" fmla="*/ 759101 h 2135254"/>
              <a:gd name="connsiteX12" fmla="*/ 18846 w 12190853"/>
              <a:gd name="connsiteY12" fmla="*/ 760703 h 2135254"/>
              <a:gd name="connsiteX13" fmla="*/ 622833 w 12190853"/>
              <a:gd name="connsiteY13" fmla="*/ 1328059 h 2135254"/>
              <a:gd name="connsiteX14" fmla="*/ 634538 w 12190853"/>
              <a:gd name="connsiteY14" fmla="*/ 1439894 h 2135254"/>
              <a:gd name="connsiteX15" fmla="*/ 734784 w 12190853"/>
              <a:gd name="connsiteY15" fmla="*/ 1387488 h 2135254"/>
              <a:gd name="connsiteX16" fmla="*/ 971235 w 12190853"/>
              <a:gd name="connsiteY16" fmla="*/ 1341510 h 2135254"/>
              <a:gd name="connsiteX17" fmla="*/ 1093660 w 12190853"/>
              <a:gd name="connsiteY17" fmla="*/ 1353397 h 2135254"/>
              <a:gd name="connsiteX18" fmla="*/ 1174763 w 12190853"/>
              <a:gd name="connsiteY18" fmla="*/ 1377644 h 2135254"/>
              <a:gd name="connsiteX19" fmla="*/ 1186547 w 12190853"/>
              <a:gd name="connsiteY19" fmla="*/ 1356734 h 2135254"/>
              <a:gd name="connsiteX20" fmla="*/ 1810511 w 12190853"/>
              <a:gd name="connsiteY20" fmla="*/ 1037205 h 2135254"/>
              <a:gd name="connsiteX21" fmla="*/ 2434476 w 12190853"/>
              <a:gd name="connsiteY21" fmla="*/ 1356734 h 2135254"/>
              <a:gd name="connsiteX22" fmla="*/ 2490172 w 12190853"/>
              <a:gd name="connsiteY22" fmla="*/ 1455565 h 2135254"/>
              <a:gd name="connsiteX23" fmla="*/ 2521596 w 12190853"/>
              <a:gd name="connsiteY23" fmla="*/ 1430595 h 2135254"/>
              <a:gd name="connsiteX24" fmla="*/ 2801827 w 12190853"/>
              <a:gd name="connsiteY24" fmla="*/ 1348151 h 2135254"/>
              <a:gd name="connsiteX25" fmla="*/ 3217441 w 12190853"/>
              <a:gd name="connsiteY25" fmla="*/ 1560985 h 2135254"/>
              <a:gd name="connsiteX26" fmla="*/ 3241880 w 12190853"/>
              <a:gd name="connsiteY26" fmla="*/ 1604352 h 2135254"/>
              <a:gd name="connsiteX27" fmla="*/ 3611243 w 12190853"/>
              <a:gd name="connsiteY27" fmla="*/ 1604352 h 2135254"/>
              <a:gd name="connsiteX28" fmla="*/ 3613999 w 12190853"/>
              <a:gd name="connsiteY28" fmla="*/ 1599461 h 2135254"/>
              <a:gd name="connsiteX29" fmla="*/ 4117715 w 12190853"/>
              <a:gd name="connsiteY29" fmla="*/ 1341510 h 2135254"/>
              <a:gd name="connsiteX30" fmla="*/ 4677439 w 12190853"/>
              <a:gd name="connsiteY30" fmla="*/ 1698843 h 2135254"/>
              <a:gd name="connsiteX31" fmla="*/ 4693938 w 12190853"/>
              <a:gd name="connsiteY31" fmla="*/ 1750031 h 2135254"/>
              <a:gd name="connsiteX32" fmla="*/ 4721097 w 12190853"/>
              <a:gd name="connsiteY32" fmla="*/ 1735833 h 2135254"/>
              <a:gd name="connsiteX33" fmla="*/ 4835124 w 12190853"/>
              <a:gd name="connsiteY33" fmla="*/ 1701742 h 2135254"/>
              <a:gd name="connsiteX34" fmla="*/ 4930624 w 12190853"/>
              <a:gd name="connsiteY34" fmla="*/ 1692469 h 2135254"/>
              <a:gd name="connsiteX35" fmla="*/ 4934733 w 12190853"/>
              <a:gd name="connsiteY35" fmla="*/ 1653211 h 2135254"/>
              <a:gd name="connsiteX36" fmla="*/ 5671919 w 12190853"/>
              <a:gd name="connsiteY36" fmla="*/ 1074535 h 2135254"/>
              <a:gd name="connsiteX37" fmla="*/ 6295883 w 12190853"/>
              <a:gd name="connsiteY37" fmla="*/ 1394064 h 2135254"/>
              <a:gd name="connsiteX38" fmla="*/ 6301547 w 12190853"/>
              <a:gd name="connsiteY38" fmla="*/ 1404117 h 2135254"/>
              <a:gd name="connsiteX39" fmla="*/ 6320448 w 12190853"/>
              <a:gd name="connsiteY39" fmla="*/ 1382055 h 2135254"/>
              <a:gd name="connsiteX40" fmla="*/ 6852528 w 12190853"/>
              <a:gd name="connsiteY40" fmla="*/ 1169785 h 2135254"/>
              <a:gd name="connsiteX41" fmla="*/ 7273244 w 12190853"/>
              <a:gd name="connsiteY41" fmla="*/ 1293559 h 2135254"/>
              <a:gd name="connsiteX42" fmla="*/ 7342091 w 12190853"/>
              <a:gd name="connsiteY42" fmla="*/ 1348269 h 2135254"/>
              <a:gd name="connsiteX43" fmla="*/ 7355460 w 12190853"/>
              <a:gd name="connsiteY43" fmla="*/ 1306786 h 2135254"/>
              <a:gd name="connsiteX44" fmla="*/ 8048802 w 12190853"/>
              <a:gd name="connsiteY44" fmla="*/ 864150 h 2135254"/>
              <a:gd name="connsiteX45" fmla="*/ 8119268 w 12190853"/>
              <a:gd name="connsiteY45" fmla="*/ 867577 h 2135254"/>
              <a:gd name="connsiteX46" fmla="*/ 8177314 w 12190853"/>
              <a:gd name="connsiteY46" fmla="*/ 764579 h 2135254"/>
              <a:gd name="connsiteX47" fmla="*/ 8801277 w 12190853"/>
              <a:gd name="connsiteY47" fmla="*/ 445050 h 2135254"/>
              <a:gd name="connsiteX48" fmla="*/ 9221993 w 12190853"/>
              <a:gd name="connsiteY48" fmla="*/ 568824 h 2135254"/>
              <a:gd name="connsiteX49" fmla="*/ 9308351 w 12190853"/>
              <a:gd name="connsiteY49" fmla="*/ 637449 h 2135254"/>
              <a:gd name="connsiteX50" fmla="*/ 9331316 w 12190853"/>
              <a:gd name="connsiteY50" fmla="*/ 624736 h 2135254"/>
              <a:gd name="connsiteX51" fmla="*/ 9657545 w 12190853"/>
              <a:gd name="connsiteY51" fmla="*/ 553269 h 2135254"/>
              <a:gd name="connsiteX52" fmla="*/ 10350887 w 12190853"/>
              <a:gd name="connsiteY52" fmla="*/ 995905 h 2135254"/>
              <a:gd name="connsiteX53" fmla="*/ 10387173 w 12190853"/>
              <a:gd name="connsiteY53" fmla="*/ 1108490 h 2135254"/>
              <a:gd name="connsiteX54" fmla="*/ 10674604 w 12190853"/>
              <a:gd name="connsiteY54" fmla="*/ 1108490 h 2135254"/>
              <a:gd name="connsiteX55" fmla="*/ 10659598 w 12190853"/>
              <a:gd name="connsiteY55" fmla="*/ 965120 h 2135254"/>
              <a:gd name="connsiteX56" fmla="*/ 11412073 w 12190853"/>
              <a:gd name="connsiteY56" fmla="*/ 240385 h 2135254"/>
              <a:gd name="connsiteX57" fmla="*/ 11832789 w 12190853"/>
              <a:gd name="connsiteY57" fmla="*/ 364159 h 2135254"/>
              <a:gd name="connsiteX58" fmla="*/ 11870500 w 12190853"/>
              <a:gd name="connsiteY58" fmla="*/ 394126 h 2135254"/>
              <a:gd name="connsiteX59" fmla="*/ 11889660 w 12190853"/>
              <a:gd name="connsiteY59" fmla="*/ 334676 h 2135254"/>
              <a:gd name="connsiteX60" fmla="*/ 12162286 w 12190853"/>
              <a:gd name="connsiteY60" fmla="*/ 15814 h 213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190853" h="2135254">
                <a:moveTo>
                  <a:pt x="12190853" y="0"/>
                </a:moveTo>
                <a:lnTo>
                  <a:pt x="12190853" y="1232671"/>
                </a:lnTo>
                <a:lnTo>
                  <a:pt x="12190853" y="2135253"/>
                </a:lnTo>
                <a:lnTo>
                  <a:pt x="8538218" y="2135253"/>
                </a:lnTo>
                <a:lnTo>
                  <a:pt x="8538217" y="2135254"/>
                </a:lnTo>
                <a:lnTo>
                  <a:pt x="7559386" y="2135254"/>
                </a:lnTo>
                <a:lnTo>
                  <a:pt x="7559239" y="2135137"/>
                </a:lnTo>
                <a:lnTo>
                  <a:pt x="7559202" y="2135254"/>
                </a:lnTo>
                <a:lnTo>
                  <a:pt x="404105" y="2135254"/>
                </a:lnTo>
                <a:lnTo>
                  <a:pt x="191141" y="2135254"/>
                </a:lnTo>
                <a:lnTo>
                  <a:pt x="0" y="2135254"/>
                </a:lnTo>
                <a:lnTo>
                  <a:pt x="0" y="759101"/>
                </a:lnTo>
                <a:lnTo>
                  <a:pt x="18846" y="760703"/>
                </a:lnTo>
                <a:cubicBezTo>
                  <a:pt x="321481" y="812768"/>
                  <a:pt x="561438" y="1039090"/>
                  <a:pt x="622833" y="1328059"/>
                </a:cubicBezTo>
                <a:lnTo>
                  <a:pt x="634538" y="1439894"/>
                </a:lnTo>
                <a:lnTo>
                  <a:pt x="734784" y="1387488"/>
                </a:lnTo>
                <a:cubicBezTo>
                  <a:pt x="807460" y="1357882"/>
                  <a:pt x="887363" y="1341510"/>
                  <a:pt x="971235" y="1341510"/>
                </a:cubicBezTo>
                <a:cubicBezTo>
                  <a:pt x="1013172" y="1341510"/>
                  <a:pt x="1054116" y="1345603"/>
                  <a:pt x="1093660" y="1353397"/>
                </a:cubicBezTo>
                <a:lnTo>
                  <a:pt x="1174763" y="1377644"/>
                </a:lnTo>
                <a:lnTo>
                  <a:pt x="1186547" y="1356734"/>
                </a:lnTo>
                <a:cubicBezTo>
                  <a:pt x="1321772" y="1163953"/>
                  <a:pt x="1550774" y="1037205"/>
                  <a:pt x="1810511" y="1037205"/>
                </a:cubicBezTo>
                <a:cubicBezTo>
                  <a:pt x="2070248" y="1037205"/>
                  <a:pt x="2299249" y="1163953"/>
                  <a:pt x="2434476" y="1356734"/>
                </a:cubicBezTo>
                <a:lnTo>
                  <a:pt x="2490172" y="1455565"/>
                </a:lnTo>
                <a:lnTo>
                  <a:pt x="2521596" y="1430595"/>
                </a:lnTo>
                <a:cubicBezTo>
                  <a:pt x="2601590" y="1378544"/>
                  <a:pt x="2698022" y="1348151"/>
                  <a:pt x="2801827" y="1348151"/>
                </a:cubicBezTo>
                <a:cubicBezTo>
                  <a:pt x="2974835" y="1348151"/>
                  <a:pt x="3127370" y="1432576"/>
                  <a:pt x="3217441" y="1560985"/>
                </a:cubicBezTo>
                <a:lnTo>
                  <a:pt x="3241880" y="1604352"/>
                </a:lnTo>
                <a:lnTo>
                  <a:pt x="3611243" y="1604352"/>
                </a:lnTo>
                <a:lnTo>
                  <a:pt x="3613999" y="1599461"/>
                </a:lnTo>
                <a:cubicBezTo>
                  <a:pt x="3723165" y="1443832"/>
                  <a:pt x="3908033" y="1341510"/>
                  <a:pt x="4117715" y="1341510"/>
                </a:cubicBezTo>
                <a:cubicBezTo>
                  <a:pt x="4369335" y="1341510"/>
                  <a:pt x="4585223" y="1488853"/>
                  <a:pt x="4677439" y="1698843"/>
                </a:cubicBezTo>
                <a:lnTo>
                  <a:pt x="4693938" y="1750031"/>
                </a:lnTo>
                <a:lnTo>
                  <a:pt x="4721097" y="1735833"/>
                </a:lnTo>
                <a:cubicBezTo>
                  <a:pt x="4757435" y="1721030"/>
                  <a:pt x="4795581" y="1709535"/>
                  <a:pt x="4835124" y="1701742"/>
                </a:cubicBezTo>
                <a:lnTo>
                  <a:pt x="4930624" y="1692469"/>
                </a:lnTo>
                <a:lnTo>
                  <a:pt x="4934733" y="1653211"/>
                </a:lnTo>
                <a:cubicBezTo>
                  <a:pt x="5004897" y="1322961"/>
                  <a:pt x="5308287" y="1074535"/>
                  <a:pt x="5671919" y="1074535"/>
                </a:cubicBezTo>
                <a:cubicBezTo>
                  <a:pt x="5931657" y="1074535"/>
                  <a:pt x="6160658" y="1201283"/>
                  <a:pt x="6295883" y="1394064"/>
                </a:cubicBezTo>
                <a:lnTo>
                  <a:pt x="6301547" y="1404117"/>
                </a:lnTo>
                <a:lnTo>
                  <a:pt x="6320448" y="1382055"/>
                </a:lnTo>
                <a:cubicBezTo>
                  <a:pt x="6456619" y="1250904"/>
                  <a:pt x="6644738" y="1169785"/>
                  <a:pt x="6852528" y="1169785"/>
                </a:cubicBezTo>
                <a:cubicBezTo>
                  <a:pt x="7008370" y="1169785"/>
                  <a:pt x="7153148" y="1215415"/>
                  <a:pt x="7273244" y="1293559"/>
                </a:cubicBezTo>
                <a:lnTo>
                  <a:pt x="7342091" y="1348269"/>
                </a:lnTo>
                <a:lnTo>
                  <a:pt x="7355460" y="1306786"/>
                </a:lnTo>
                <a:cubicBezTo>
                  <a:pt x="7469693" y="1046667"/>
                  <a:pt x="7737118" y="864150"/>
                  <a:pt x="8048802" y="864150"/>
                </a:cubicBezTo>
                <a:lnTo>
                  <a:pt x="8119268" y="867577"/>
                </a:lnTo>
                <a:lnTo>
                  <a:pt x="8177314" y="764579"/>
                </a:lnTo>
                <a:cubicBezTo>
                  <a:pt x="8312538" y="571798"/>
                  <a:pt x="8541540" y="445050"/>
                  <a:pt x="8801277" y="445050"/>
                </a:cubicBezTo>
                <a:cubicBezTo>
                  <a:pt x="8957120" y="445050"/>
                  <a:pt x="9101897" y="490680"/>
                  <a:pt x="9221993" y="568824"/>
                </a:cubicBezTo>
                <a:lnTo>
                  <a:pt x="9308351" y="637449"/>
                </a:lnTo>
                <a:lnTo>
                  <a:pt x="9331316" y="624736"/>
                </a:lnTo>
                <a:cubicBezTo>
                  <a:pt x="9430005" y="578936"/>
                  <a:pt x="9540663" y="553269"/>
                  <a:pt x="9657545" y="553269"/>
                </a:cubicBezTo>
                <a:cubicBezTo>
                  <a:pt x="9969230" y="553269"/>
                  <a:pt x="10236655" y="735786"/>
                  <a:pt x="10350887" y="995905"/>
                </a:cubicBezTo>
                <a:lnTo>
                  <a:pt x="10387173" y="1108490"/>
                </a:lnTo>
                <a:lnTo>
                  <a:pt x="10674604" y="1108490"/>
                </a:lnTo>
                <a:lnTo>
                  <a:pt x="10659598" y="965120"/>
                </a:lnTo>
                <a:cubicBezTo>
                  <a:pt x="10659598" y="564860"/>
                  <a:pt x="10996493" y="240385"/>
                  <a:pt x="11412073" y="240385"/>
                </a:cubicBezTo>
                <a:cubicBezTo>
                  <a:pt x="11567916" y="240385"/>
                  <a:pt x="11712693" y="286015"/>
                  <a:pt x="11832789" y="364159"/>
                </a:cubicBezTo>
                <a:lnTo>
                  <a:pt x="11870500" y="394126"/>
                </a:lnTo>
                <a:lnTo>
                  <a:pt x="11889660" y="334676"/>
                </a:lnTo>
                <a:cubicBezTo>
                  <a:pt x="11946776" y="204617"/>
                  <a:pt x="12042190" y="93958"/>
                  <a:pt x="12162286" y="158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rapezoid 10"/>
          <p:cNvSpPr/>
          <p:nvPr userDrawn="1"/>
        </p:nvSpPr>
        <p:spPr>
          <a:xfrm>
            <a:off x="10038653" y="3317320"/>
            <a:ext cx="1080413" cy="3540680"/>
          </a:xfrm>
          <a:prstGeom prst="trapezoid">
            <a:avLst>
              <a:gd name="adj" fmla="val 3198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109092" y="3154563"/>
            <a:ext cx="942618" cy="223954"/>
            <a:chOff x="10109092" y="3159326"/>
            <a:chExt cx="942618" cy="223954"/>
          </a:xfrm>
        </p:grpSpPr>
        <p:sp>
          <p:nvSpPr>
            <p:cNvPr id="45" name="Freeform 44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Freeform 13"/>
          <p:cNvSpPr/>
          <p:nvPr/>
        </p:nvSpPr>
        <p:spPr>
          <a:xfrm flipH="1">
            <a:off x="11102763" y="2498359"/>
            <a:ext cx="740664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8B03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9317466" y="2498360"/>
            <a:ext cx="740571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D0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89278" y="334969"/>
            <a:ext cx="981007" cy="838083"/>
            <a:chOff x="10089278" y="330206"/>
            <a:chExt cx="981007" cy="838083"/>
          </a:xfrm>
        </p:grpSpPr>
        <p:sp>
          <p:nvSpPr>
            <p:cNvPr id="43" name="Freeform 42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/>
          <p:cNvSpPr/>
          <p:nvPr/>
        </p:nvSpPr>
        <p:spPr>
          <a:xfrm>
            <a:off x="9899100" y="1031758"/>
            <a:ext cx="681300" cy="2243303"/>
          </a:xfrm>
          <a:custGeom>
            <a:avLst/>
            <a:gdLst>
              <a:gd name="connsiteX0" fmla="*/ 259381 w 929217"/>
              <a:gd name="connsiteY0" fmla="*/ 0 h 3059614"/>
              <a:gd name="connsiteX1" fmla="*/ 408923 w 929217"/>
              <a:gd name="connsiteY1" fmla="*/ 81169 h 3059614"/>
              <a:gd name="connsiteX2" fmla="*/ 929217 w 929217"/>
              <a:gd name="connsiteY2" fmla="*/ 186211 h 3059614"/>
              <a:gd name="connsiteX3" fmla="*/ 929217 w 929217"/>
              <a:gd name="connsiteY3" fmla="*/ 3059614 h 3059614"/>
              <a:gd name="connsiteX4" fmla="*/ 929216 w 929217"/>
              <a:gd name="connsiteY4" fmla="*/ 3059614 h 3059614"/>
              <a:gd name="connsiteX5" fmla="*/ 304459 w 929217"/>
              <a:gd name="connsiteY5" fmla="*/ 2912129 h 3059614"/>
              <a:gd name="connsiteX6" fmla="*/ 284626 w 929217"/>
              <a:gd name="connsiteY6" fmla="*/ 2900745 h 3059614"/>
              <a:gd name="connsiteX7" fmla="*/ 272162 w 929217"/>
              <a:gd name="connsiteY7" fmla="*/ 2873391 h 3059614"/>
              <a:gd name="connsiteX8" fmla="*/ 0 w 929217"/>
              <a:gd name="connsiteY8" fmla="*/ 1286879 h 3059614"/>
              <a:gd name="connsiteX9" fmla="*/ 245761 w 929217"/>
              <a:gd name="connsiteY9" fmla="*/ 30191 h 305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9614">
                <a:moveTo>
                  <a:pt x="259381" y="0"/>
                </a:moveTo>
                <a:lnTo>
                  <a:pt x="408923" y="81169"/>
                </a:lnTo>
                <a:cubicBezTo>
                  <a:pt x="568841" y="148808"/>
                  <a:pt x="744661" y="186211"/>
                  <a:pt x="929217" y="186211"/>
                </a:cubicBezTo>
                <a:lnTo>
                  <a:pt x="929217" y="3059614"/>
                </a:lnTo>
                <a:lnTo>
                  <a:pt x="929216" y="3059614"/>
                </a:lnTo>
                <a:cubicBezTo>
                  <a:pt x="709358" y="3059614"/>
                  <a:pt x="495916" y="3007858"/>
                  <a:pt x="304459" y="2912129"/>
                </a:cubicBezTo>
                <a:lnTo>
                  <a:pt x="284626" y="2900745"/>
                </a:lnTo>
                <a:lnTo>
                  <a:pt x="272162" y="2873391"/>
                </a:lnTo>
                <a:cubicBezTo>
                  <a:pt x="104007" y="2467368"/>
                  <a:pt x="0" y="1906451"/>
                  <a:pt x="0" y="1286879"/>
                </a:cubicBezTo>
                <a:cubicBezTo>
                  <a:pt x="0" y="822201"/>
                  <a:pt x="104938" y="389325"/>
                  <a:pt x="245761" y="30191"/>
                </a:cubicBezTo>
                <a:close/>
              </a:path>
            </a:pathLst>
          </a:custGeom>
          <a:solidFill>
            <a:srgbClr val="EC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0580400" y="1032430"/>
            <a:ext cx="681300" cy="2242631"/>
          </a:xfrm>
          <a:custGeom>
            <a:avLst/>
            <a:gdLst>
              <a:gd name="connsiteX0" fmla="*/ 668149 w 929217"/>
              <a:gd name="connsiteY0" fmla="*/ 0 h 3058698"/>
              <a:gd name="connsiteX1" fmla="*/ 683457 w 929217"/>
              <a:gd name="connsiteY1" fmla="*/ 33740 h 3058698"/>
              <a:gd name="connsiteX2" fmla="*/ 929217 w 929217"/>
              <a:gd name="connsiteY2" fmla="*/ 1285963 h 3058698"/>
              <a:gd name="connsiteX3" fmla="*/ 657056 w 929217"/>
              <a:gd name="connsiteY3" fmla="*/ 2872475 h 3058698"/>
              <a:gd name="connsiteX4" fmla="*/ 644592 w 929217"/>
              <a:gd name="connsiteY4" fmla="*/ 2899827 h 3058698"/>
              <a:gd name="connsiteX5" fmla="*/ 624757 w 929217"/>
              <a:gd name="connsiteY5" fmla="*/ 2911213 h 3058698"/>
              <a:gd name="connsiteX6" fmla="*/ 163447 w 929217"/>
              <a:gd name="connsiteY6" fmla="*/ 3049116 h 3058698"/>
              <a:gd name="connsiteX7" fmla="*/ 0 w 929217"/>
              <a:gd name="connsiteY7" fmla="*/ 3058698 h 3058698"/>
              <a:gd name="connsiteX8" fmla="*/ 0 w 929217"/>
              <a:gd name="connsiteY8" fmla="*/ 185295 h 3058698"/>
              <a:gd name="connsiteX9" fmla="*/ 520294 w 929217"/>
              <a:gd name="connsiteY9" fmla="*/ 80253 h 305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8698">
                <a:moveTo>
                  <a:pt x="668149" y="0"/>
                </a:moveTo>
                <a:lnTo>
                  <a:pt x="683457" y="33740"/>
                </a:lnTo>
                <a:cubicBezTo>
                  <a:pt x="824279" y="390790"/>
                  <a:pt x="929217" y="821285"/>
                  <a:pt x="929217" y="1285963"/>
                </a:cubicBezTo>
                <a:cubicBezTo>
                  <a:pt x="929217" y="1905535"/>
                  <a:pt x="825211" y="2466452"/>
                  <a:pt x="657056" y="2872475"/>
                </a:cubicBezTo>
                <a:lnTo>
                  <a:pt x="644592" y="2899827"/>
                </a:lnTo>
                <a:lnTo>
                  <a:pt x="624757" y="2911213"/>
                </a:lnTo>
                <a:cubicBezTo>
                  <a:pt x="481164" y="2983009"/>
                  <a:pt x="325204" y="3030072"/>
                  <a:pt x="163447" y="3049116"/>
                </a:cubicBezTo>
                <a:lnTo>
                  <a:pt x="0" y="3058698"/>
                </a:lnTo>
                <a:lnTo>
                  <a:pt x="0" y="185295"/>
                </a:lnTo>
                <a:cubicBezTo>
                  <a:pt x="184556" y="185295"/>
                  <a:pt x="360377" y="147892"/>
                  <a:pt x="520294" y="80253"/>
                </a:cubicBezTo>
                <a:close/>
              </a:path>
            </a:pathLst>
          </a:custGeom>
          <a:solidFill>
            <a:srgbClr val="B4A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10175850" y="3292328"/>
            <a:ext cx="403010" cy="1057429"/>
          </a:xfrm>
          <a:custGeom>
            <a:avLst/>
            <a:gdLst>
              <a:gd name="connsiteX0" fmla="*/ 0 w 549661"/>
              <a:gd name="connsiteY0" fmla="*/ 0 h 1442215"/>
              <a:gd name="connsiteX1" fmla="*/ 5098 w 549661"/>
              <a:gd name="connsiteY1" fmla="*/ 10156 h 1442215"/>
              <a:gd name="connsiteX2" fmla="*/ 74473 w 549661"/>
              <a:gd name="connsiteY2" fmla="*/ 39995 h 1442215"/>
              <a:gd name="connsiteX3" fmla="*/ 307946 w 549661"/>
              <a:gd name="connsiteY3" fmla="*/ 102626 h 1442215"/>
              <a:gd name="connsiteX4" fmla="*/ 549661 w 549661"/>
              <a:gd name="connsiteY4" fmla="*/ 123866 h 1442215"/>
              <a:gd name="connsiteX5" fmla="*/ 549661 w 549661"/>
              <a:gd name="connsiteY5" fmla="*/ 1442215 h 1442215"/>
              <a:gd name="connsiteX6" fmla="*/ 541575 w 549661"/>
              <a:gd name="connsiteY6" fmla="*/ 1437671 h 1442215"/>
              <a:gd name="connsiteX7" fmla="*/ 3327 w 549661"/>
              <a:gd name="connsiteY7" fmla="*/ 88702 h 144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661" h="1442215">
                <a:moveTo>
                  <a:pt x="0" y="0"/>
                </a:moveTo>
                <a:lnTo>
                  <a:pt x="5098" y="10156"/>
                </a:lnTo>
                <a:lnTo>
                  <a:pt x="74473" y="39995"/>
                </a:lnTo>
                <a:cubicBezTo>
                  <a:pt x="150027" y="67466"/>
                  <a:pt x="228125" y="88480"/>
                  <a:pt x="307946" y="102626"/>
                </a:cubicBezTo>
                <a:lnTo>
                  <a:pt x="549661" y="123866"/>
                </a:lnTo>
                <a:lnTo>
                  <a:pt x="549661" y="1442215"/>
                </a:lnTo>
                <a:lnTo>
                  <a:pt x="541575" y="1437671"/>
                </a:lnTo>
                <a:cubicBezTo>
                  <a:pt x="263378" y="1248586"/>
                  <a:pt x="51859" y="728780"/>
                  <a:pt x="3327" y="887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 flipH="1">
            <a:off x="10578861" y="3292413"/>
            <a:ext cx="406045" cy="1057343"/>
          </a:xfrm>
          <a:custGeom>
            <a:avLst/>
            <a:gdLst>
              <a:gd name="connsiteX0" fmla="*/ 0 w 553800"/>
              <a:gd name="connsiteY0" fmla="*/ 0 h 1442098"/>
              <a:gd name="connsiteX1" fmla="*/ 3347 w 553800"/>
              <a:gd name="connsiteY1" fmla="*/ 88585 h 1442098"/>
              <a:gd name="connsiteX2" fmla="*/ 545653 w 553800"/>
              <a:gd name="connsiteY2" fmla="*/ 1437554 h 1442098"/>
              <a:gd name="connsiteX3" fmla="*/ 553800 w 553800"/>
              <a:gd name="connsiteY3" fmla="*/ 1442098 h 1442098"/>
              <a:gd name="connsiteX4" fmla="*/ 553800 w 553800"/>
              <a:gd name="connsiteY4" fmla="*/ 123749 h 1442098"/>
              <a:gd name="connsiteX5" fmla="*/ 551703 w 553800"/>
              <a:gd name="connsiteY5" fmla="*/ 123933 h 1442098"/>
              <a:gd name="connsiteX6" fmla="*/ 551702 w 553800"/>
              <a:gd name="connsiteY6" fmla="*/ 123933 h 1442098"/>
              <a:gd name="connsiteX7" fmla="*/ 551701 w 553800"/>
              <a:gd name="connsiteY7" fmla="*/ 123933 h 1442098"/>
              <a:gd name="connsiteX8" fmla="*/ 388255 w 553800"/>
              <a:gd name="connsiteY8" fmla="*/ 114351 h 1442098"/>
              <a:gd name="connsiteX9" fmla="*/ 74417 w 553800"/>
              <a:gd name="connsiteY9" fmla="*/ 39878 h 1442098"/>
              <a:gd name="connsiteX10" fmla="*/ 5038 w 553800"/>
              <a:gd name="connsiteY10" fmla="*/ 10037 h 144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800" h="1442098">
                <a:moveTo>
                  <a:pt x="0" y="0"/>
                </a:moveTo>
                <a:lnTo>
                  <a:pt x="3347" y="88585"/>
                </a:lnTo>
                <a:cubicBezTo>
                  <a:pt x="52246" y="728663"/>
                  <a:pt x="265358" y="1248469"/>
                  <a:pt x="545653" y="1437554"/>
                </a:cubicBezTo>
                <a:lnTo>
                  <a:pt x="553800" y="1442098"/>
                </a:lnTo>
                <a:lnTo>
                  <a:pt x="553800" y="123749"/>
                </a:lnTo>
                <a:lnTo>
                  <a:pt x="551703" y="123933"/>
                </a:lnTo>
                <a:lnTo>
                  <a:pt x="551702" y="123933"/>
                </a:lnTo>
                <a:lnTo>
                  <a:pt x="551701" y="123933"/>
                </a:lnTo>
                <a:lnTo>
                  <a:pt x="388255" y="114351"/>
                </a:lnTo>
                <a:cubicBezTo>
                  <a:pt x="280417" y="101655"/>
                  <a:pt x="175155" y="76506"/>
                  <a:pt x="74417" y="39878"/>
                </a:cubicBezTo>
                <a:lnTo>
                  <a:pt x="5038" y="100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10228451" y="3320790"/>
            <a:ext cx="350411" cy="655786"/>
          </a:xfrm>
          <a:custGeom>
            <a:avLst/>
            <a:gdLst>
              <a:gd name="connsiteX0" fmla="*/ 0 w 477921"/>
              <a:gd name="connsiteY0" fmla="*/ 0 h 894419"/>
              <a:gd name="connsiteX1" fmla="*/ 2732 w 477921"/>
              <a:gd name="connsiteY1" fmla="*/ 1175 h 894419"/>
              <a:gd name="connsiteX2" fmla="*/ 236205 w 477921"/>
              <a:gd name="connsiteY2" fmla="*/ 63806 h 894419"/>
              <a:gd name="connsiteX3" fmla="*/ 477921 w 477921"/>
              <a:gd name="connsiteY3" fmla="*/ 85046 h 894419"/>
              <a:gd name="connsiteX4" fmla="*/ 477921 w 477921"/>
              <a:gd name="connsiteY4" fmla="*/ 894419 h 894419"/>
              <a:gd name="connsiteX5" fmla="*/ 469835 w 477921"/>
              <a:gd name="connsiteY5" fmla="*/ 889875 h 894419"/>
              <a:gd name="connsiteX6" fmla="*/ 10855 w 477921"/>
              <a:gd name="connsiteY6" fmla="*/ 55182 h 89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21" h="894419">
                <a:moveTo>
                  <a:pt x="0" y="0"/>
                </a:moveTo>
                <a:lnTo>
                  <a:pt x="2732" y="1175"/>
                </a:lnTo>
                <a:cubicBezTo>
                  <a:pt x="78286" y="28646"/>
                  <a:pt x="156384" y="49660"/>
                  <a:pt x="236205" y="63806"/>
                </a:cubicBezTo>
                <a:lnTo>
                  <a:pt x="477921" y="85046"/>
                </a:lnTo>
                <a:lnTo>
                  <a:pt x="477921" y="894419"/>
                </a:lnTo>
                <a:lnTo>
                  <a:pt x="469835" y="889875"/>
                </a:lnTo>
                <a:cubicBezTo>
                  <a:pt x="271123" y="754815"/>
                  <a:pt x="106430" y="451019"/>
                  <a:pt x="10855" y="551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 flipH="1">
            <a:off x="10578862" y="3320994"/>
            <a:ext cx="353012" cy="655582"/>
          </a:xfrm>
          <a:custGeom>
            <a:avLst/>
            <a:gdLst>
              <a:gd name="connsiteX0" fmla="*/ 0 w 481469"/>
              <a:gd name="connsiteY0" fmla="*/ 0 h 894141"/>
              <a:gd name="connsiteX1" fmla="*/ 10882 w 481469"/>
              <a:gd name="connsiteY1" fmla="*/ 54904 h 894141"/>
              <a:gd name="connsiteX2" fmla="*/ 473322 w 481469"/>
              <a:gd name="connsiteY2" fmla="*/ 889597 h 894141"/>
              <a:gd name="connsiteX3" fmla="*/ 481469 w 481469"/>
              <a:gd name="connsiteY3" fmla="*/ 894141 h 894141"/>
              <a:gd name="connsiteX4" fmla="*/ 481469 w 481469"/>
              <a:gd name="connsiteY4" fmla="*/ 84768 h 894141"/>
              <a:gd name="connsiteX5" fmla="*/ 479373 w 481469"/>
              <a:gd name="connsiteY5" fmla="*/ 84952 h 894141"/>
              <a:gd name="connsiteX6" fmla="*/ 479372 w 481469"/>
              <a:gd name="connsiteY6" fmla="*/ 84952 h 894141"/>
              <a:gd name="connsiteX7" fmla="*/ 479371 w 481469"/>
              <a:gd name="connsiteY7" fmla="*/ 84952 h 894141"/>
              <a:gd name="connsiteX8" fmla="*/ 315925 w 481469"/>
              <a:gd name="connsiteY8" fmla="*/ 75370 h 894141"/>
              <a:gd name="connsiteX9" fmla="*/ 2087 w 481469"/>
              <a:gd name="connsiteY9" fmla="*/ 897 h 89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469" h="894141">
                <a:moveTo>
                  <a:pt x="0" y="0"/>
                </a:moveTo>
                <a:lnTo>
                  <a:pt x="10882" y="54904"/>
                </a:lnTo>
                <a:cubicBezTo>
                  <a:pt x="107178" y="450741"/>
                  <a:pt x="273112" y="754537"/>
                  <a:pt x="473322" y="889597"/>
                </a:cubicBezTo>
                <a:lnTo>
                  <a:pt x="481469" y="894141"/>
                </a:lnTo>
                <a:lnTo>
                  <a:pt x="481469" y="84768"/>
                </a:lnTo>
                <a:lnTo>
                  <a:pt x="479373" y="84952"/>
                </a:lnTo>
                <a:lnTo>
                  <a:pt x="479372" y="84952"/>
                </a:lnTo>
                <a:lnTo>
                  <a:pt x="479371" y="84952"/>
                </a:lnTo>
                <a:lnTo>
                  <a:pt x="315925" y="75370"/>
                </a:lnTo>
                <a:cubicBezTo>
                  <a:pt x="208087" y="62674"/>
                  <a:pt x="102825" y="37525"/>
                  <a:pt x="2087" y="89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0089464" y="330206"/>
            <a:ext cx="981007" cy="838083"/>
            <a:chOff x="10089278" y="330206"/>
            <a:chExt cx="981007" cy="838083"/>
          </a:xfrm>
        </p:grpSpPr>
        <p:sp>
          <p:nvSpPr>
            <p:cNvPr id="28" name="Freeform 27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109092" y="3159326"/>
            <a:ext cx="942618" cy="223954"/>
            <a:chOff x="10109092" y="3159326"/>
            <a:chExt cx="942618" cy="223954"/>
          </a:xfrm>
        </p:grpSpPr>
        <p:sp>
          <p:nvSpPr>
            <p:cNvPr id="26" name="Freeform 25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77886" y="1122363"/>
            <a:ext cx="836827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77886" y="3602038"/>
            <a:ext cx="836827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Your Footer Here</a:t>
            </a:r>
            <a:endParaRPr lang="en-US" dirty="0"/>
          </a:p>
        </p:txBody>
      </p:sp>
      <p:sp>
        <p:nvSpPr>
          <p:cNvPr id="48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610600" y="6356350"/>
            <a:ext cx="2287501" cy="365125"/>
          </a:xfrm>
        </p:spPr>
        <p:txBody>
          <a:bodyPr/>
          <a:lstStyle/>
          <a:p>
            <a:fld id="{FA3EE389-E41A-49AC-9975-3D3899FF737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0202692" y="1421106"/>
            <a:ext cx="758952" cy="758952"/>
            <a:chOff x="7575606" y="2571489"/>
            <a:chExt cx="595578" cy="595578"/>
          </a:xfrm>
        </p:grpSpPr>
        <p:sp>
          <p:nvSpPr>
            <p:cNvPr id="61" name="Oval 60"/>
            <p:cNvSpPr/>
            <p:nvPr/>
          </p:nvSpPr>
          <p:spPr>
            <a:xfrm>
              <a:off x="7575606" y="2571489"/>
              <a:ext cx="595578" cy="5955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632563" y="2632123"/>
              <a:ext cx="240832" cy="474308"/>
            </a:xfrm>
            <a:custGeom>
              <a:avLst/>
              <a:gdLst>
                <a:gd name="connsiteX0" fmla="*/ 457515 w 464610"/>
                <a:gd name="connsiteY0" fmla="*/ 0 h 915030"/>
                <a:gd name="connsiteX1" fmla="*/ 464610 w 464610"/>
                <a:gd name="connsiteY1" fmla="*/ 715 h 915030"/>
                <a:gd name="connsiteX2" fmla="*/ 464610 w 464610"/>
                <a:gd name="connsiteY2" fmla="*/ 914315 h 915030"/>
                <a:gd name="connsiteX3" fmla="*/ 457515 w 464610"/>
                <a:gd name="connsiteY3" fmla="*/ 915030 h 915030"/>
                <a:gd name="connsiteX4" fmla="*/ 0 w 464610"/>
                <a:gd name="connsiteY4" fmla="*/ 457515 h 915030"/>
                <a:gd name="connsiteX5" fmla="*/ 457515 w 464610"/>
                <a:gd name="connsiteY5" fmla="*/ 0 h 91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10" h="915030">
                  <a:moveTo>
                    <a:pt x="457515" y="0"/>
                  </a:moveTo>
                  <a:lnTo>
                    <a:pt x="464610" y="715"/>
                  </a:lnTo>
                  <a:lnTo>
                    <a:pt x="464610" y="914315"/>
                  </a:lnTo>
                  <a:lnTo>
                    <a:pt x="457515" y="915030"/>
                  </a:lnTo>
                  <a:cubicBezTo>
                    <a:pt x="204836" y="915030"/>
                    <a:pt x="0" y="710194"/>
                    <a:pt x="0" y="457515"/>
                  </a:cubicBezTo>
                  <a:cubicBezTo>
                    <a:pt x="0" y="204836"/>
                    <a:pt x="204836" y="0"/>
                    <a:pt x="4575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873395" y="2632123"/>
              <a:ext cx="233477" cy="475408"/>
            </a:xfrm>
            <a:custGeom>
              <a:avLst/>
              <a:gdLst>
                <a:gd name="connsiteX0" fmla="*/ 0 w 450421"/>
                <a:gd name="connsiteY0" fmla="*/ 0 h 913600"/>
                <a:gd name="connsiteX1" fmla="*/ 85112 w 450421"/>
                <a:gd name="connsiteY1" fmla="*/ 8580 h 913600"/>
                <a:gd name="connsiteX2" fmla="*/ 450421 w 450421"/>
                <a:gd name="connsiteY2" fmla="*/ 456800 h 913600"/>
                <a:gd name="connsiteX3" fmla="*/ 85112 w 450421"/>
                <a:gd name="connsiteY3" fmla="*/ 905020 h 913600"/>
                <a:gd name="connsiteX4" fmla="*/ 0 w 450421"/>
                <a:gd name="connsiteY4" fmla="*/ 913600 h 91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421" h="913600">
                  <a:moveTo>
                    <a:pt x="0" y="0"/>
                  </a:moveTo>
                  <a:lnTo>
                    <a:pt x="85112" y="8580"/>
                  </a:lnTo>
                  <a:cubicBezTo>
                    <a:pt x="293594" y="51242"/>
                    <a:pt x="450421" y="235706"/>
                    <a:pt x="450421" y="456800"/>
                  </a:cubicBezTo>
                  <a:cubicBezTo>
                    <a:pt x="450421" y="677894"/>
                    <a:pt x="293594" y="862358"/>
                    <a:pt x="85112" y="905020"/>
                  </a:cubicBezTo>
                  <a:lnTo>
                    <a:pt x="0" y="913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7855372" y="258518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7855372" y="3119202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8123875" y="285125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8044839" y="266189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8043341" y="303824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7667135" y="3041854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7586869" y="2852997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7665224" y="2662163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0444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ocket - Title and Content Blue">
    <p:bg>
      <p:bgPr>
        <a:solidFill>
          <a:srgbClr val="0FAE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6"/>
          <p:cNvSpPr/>
          <p:nvPr userDrawn="1"/>
        </p:nvSpPr>
        <p:spPr>
          <a:xfrm>
            <a:off x="477886" y="4094021"/>
            <a:ext cx="11714114" cy="2763979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239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reeform 47"/>
          <p:cNvSpPr/>
          <p:nvPr userDrawn="1"/>
        </p:nvSpPr>
        <p:spPr>
          <a:xfrm>
            <a:off x="477886" y="4257233"/>
            <a:ext cx="11711288" cy="2600767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87D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rapezoid 48"/>
          <p:cNvSpPr/>
          <p:nvPr userDrawn="1"/>
        </p:nvSpPr>
        <p:spPr>
          <a:xfrm>
            <a:off x="9760945" y="3317320"/>
            <a:ext cx="1635829" cy="3210480"/>
          </a:xfrm>
          <a:prstGeom prst="trapezoid">
            <a:avLst>
              <a:gd name="adj" fmla="val 319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 49"/>
          <p:cNvSpPr/>
          <p:nvPr userDrawn="1"/>
        </p:nvSpPr>
        <p:spPr>
          <a:xfrm>
            <a:off x="1147" y="4722746"/>
            <a:ext cx="12190853" cy="2135254"/>
          </a:xfrm>
          <a:custGeom>
            <a:avLst/>
            <a:gdLst>
              <a:gd name="connsiteX0" fmla="*/ 12190853 w 12190853"/>
              <a:gd name="connsiteY0" fmla="*/ 0 h 2135254"/>
              <a:gd name="connsiteX1" fmla="*/ 12190853 w 12190853"/>
              <a:gd name="connsiteY1" fmla="*/ 1232671 h 2135254"/>
              <a:gd name="connsiteX2" fmla="*/ 12190853 w 12190853"/>
              <a:gd name="connsiteY2" fmla="*/ 2135253 h 2135254"/>
              <a:gd name="connsiteX3" fmla="*/ 8538218 w 12190853"/>
              <a:gd name="connsiteY3" fmla="*/ 2135253 h 2135254"/>
              <a:gd name="connsiteX4" fmla="*/ 8538217 w 12190853"/>
              <a:gd name="connsiteY4" fmla="*/ 2135254 h 2135254"/>
              <a:gd name="connsiteX5" fmla="*/ 7559386 w 12190853"/>
              <a:gd name="connsiteY5" fmla="*/ 2135254 h 2135254"/>
              <a:gd name="connsiteX6" fmla="*/ 7559239 w 12190853"/>
              <a:gd name="connsiteY6" fmla="*/ 2135137 h 2135254"/>
              <a:gd name="connsiteX7" fmla="*/ 7559202 w 12190853"/>
              <a:gd name="connsiteY7" fmla="*/ 2135254 h 2135254"/>
              <a:gd name="connsiteX8" fmla="*/ 404105 w 12190853"/>
              <a:gd name="connsiteY8" fmla="*/ 2135254 h 2135254"/>
              <a:gd name="connsiteX9" fmla="*/ 191141 w 12190853"/>
              <a:gd name="connsiteY9" fmla="*/ 2135254 h 2135254"/>
              <a:gd name="connsiteX10" fmla="*/ 0 w 12190853"/>
              <a:gd name="connsiteY10" fmla="*/ 2135254 h 2135254"/>
              <a:gd name="connsiteX11" fmla="*/ 0 w 12190853"/>
              <a:gd name="connsiteY11" fmla="*/ 759101 h 2135254"/>
              <a:gd name="connsiteX12" fmla="*/ 18846 w 12190853"/>
              <a:gd name="connsiteY12" fmla="*/ 760703 h 2135254"/>
              <a:gd name="connsiteX13" fmla="*/ 622833 w 12190853"/>
              <a:gd name="connsiteY13" fmla="*/ 1328059 h 2135254"/>
              <a:gd name="connsiteX14" fmla="*/ 634538 w 12190853"/>
              <a:gd name="connsiteY14" fmla="*/ 1439894 h 2135254"/>
              <a:gd name="connsiteX15" fmla="*/ 734784 w 12190853"/>
              <a:gd name="connsiteY15" fmla="*/ 1387488 h 2135254"/>
              <a:gd name="connsiteX16" fmla="*/ 971235 w 12190853"/>
              <a:gd name="connsiteY16" fmla="*/ 1341510 h 2135254"/>
              <a:gd name="connsiteX17" fmla="*/ 1093660 w 12190853"/>
              <a:gd name="connsiteY17" fmla="*/ 1353397 h 2135254"/>
              <a:gd name="connsiteX18" fmla="*/ 1174763 w 12190853"/>
              <a:gd name="connsiteY18" fmla="*/ 1377644 h 2135254"/>
              <a:gd name="connsiteX19" fmla="*/ 1186547 w 12190853"/>
              <a:gd name="connsiteY19" fmla="*/ 1356734 h 2135254"/>
              <a:gd name="connsiteX20" fmla="*/ 1810511 w 12190853"/>
              <a:gd name="connsiteY20" fmla="*/ 1037205 h 2135254"/>
              <a:gd name="connsiteX21" fmla="*/ 2434476 w 12190853"/>
              <a:gd name="connsiteY21" fmla="*/ 1356734 h 2135254"/>
              <a:gd name="connsiteX22" fmla="*/ 2490172 w 12190853"/>
              <a:gd name="connsiteY22" fmla="*/ 1455565 h 2135254"/>
              <a:gd name="connsiteX23" fmla="*/ 2521596 w 12190853"/>
              <a:gd name="connsiteY23" fmla="*/ 1430595 h 2135254"/>
              <a:gd name="connsiteX24" fmla="*/ 2801827 w 12190853"/>
              <a:gd name="connsiteY24" fmla="*/ 1348151 h 2135254"/>
              <a:gd name="connsiteX25" fmla="*/ 3217441 w 12190853"/>
              <a:gd name="connsiteY25" fmla="*/ 1560985 h 2135254"/>
              <a:gd name="connsiteX26" fmla="*/ 3241880 w 12190853"/>
              <a:gd name="connsiteY26" fmla="*/ 1604352 h 2135254"/>
              <a:gd name="connsiteX27" fmla="*/ 3611243 w 12190853"/>
              <a:gd name="connsiteY27" fmla="*/ 1604352 h 2135254"/>
              <a:gd name="connsiteX28" fmla="*/ 3613999 w 12190853"/>
              <a:gd name="connsiteY28" fmla="*/ 1599461 h 2135254"/>
              <a:gd name="connsiteX29" fmla="*/ 4117715 w 12190853"/>
              <a:gd name="connsiteY29" fmla="*/ 1341510 h 2135254"/>
              <a:gd name="connsiteX30" fmla="*/ 4677439 w 12190853"/>
              <a:gd name="connsiteY30" fmla="*/ 1698843 h 2135254"/>
              <a:gd name="connsiteX31" fmla="*/ 4693938 w 12190853"/>
              <a:gd name="connsiteY31" fmla="*/ 1750031 h 2135254"/>
              <a:gd name="connsiteX32" fmla="*/ 4721097 w 12190853"/>
              <a:gd name="connsiteY32" fmla="*/ 1735833 h 2135254"/>
              <a:gd name="connsiteX33" fmla="*/ 4835124 w 12190853"/>
              <a:gd name="connsiteY33" fmla="*/ 1701742 h 2135254"/>
              <a:gd name="connsiteX34" fmla="*/ 4930624 w 12190853"/>
              <a:gd name="connsiteY34" fmla="*/ 1692469 h 2135254"/>
              <a:gd name="connsiteX35" fmla="*/ 4934733 w 12190853"/>
              <a:gd name="connsiteY35" fmla="*/ 1653211 h 2135254"/>
              <a:gd name="connsiteX36" fmla="*/ 5671919 w 12190853"/>
              <a:gd name="connsiteY36" fmla="*/ 1074535 h 2135254"/>
              <a:gd name="connsiteX37" fmla="*/ 6295883 w 12190853"/>
              <a:gd name="connsiteY37" fmla="*/ 1394064 h 2135254"/>
              <a:gd name="connsiteX38" fmla="*/ 6301547 w 12190853"/>
              <a:gd name="connsiteY38" fmla="*/ 1404117 h 2135254"/>
              <a:gd name="connsiteX39" fmla="*/ 6320448 w 12190853"/>
              <a:gd name="connsiteY39" fmla="*/ 1382055 h 2135254"/>
              <a:gd name="connsiteX40" fmla="*/ 6852528 w 12190853"/>
              <a:gd name="connsiteY40" fmla="*/ 1169785 h 2135254"/>
              <a:gd name="connsiteX41" fmla="*/ 7273244 w 12190853"/>
              <a:gd name="connsiteY41" fmla="*/ 1293559 h 2135254"/>
              <a:gd name="connsiteX42" fmla="*/ 7342091 w 12190853"/>
              <a:gd name="connsiteY42" fmla="*/ 1348269 h 2135254"/>
              <a:gd name="connsiteX43" fmla="*/ 7355460 w 12190853"/>
              <a:gd name="connsiteY43" fmla="*/ 1306786 h 2135254"/>
              <a:gd name="connsiteX44" fmla="*/ 8048802 w 12190853"/>
              <a:gd name="connsiteY44" fmla="*/ 864150 h 2135254"/>
              <a:gd name="connsiteX45" fmla="*/ 8119268 w 12190853"/>
              <a:gd name="connsiteY45" fmla="*/ 867577 h 2135254"/>
              <a:gd name="connsiteX46" fmla="*/ 8177314 w 12190853"/>
              <a:gd name="connsiteY46" fmla="*/ 764579 h 2135254"/>
              <a:gd name="connsiteX47" fmla="*/ 8801277 w 12190853"/>
              <a:gd name="connsiteY47" fmla="*/ 445050 h 2135254"/>
              <a:gd name="connsiteX48" fmla="*/ 9221993 w 12190853"/>
              <a:gd name="connsiteY48" fmla="*/ 568824 h 2135254"/>
              <a:gd name="connsiteX49" fmla="*/ 9308351 w 12190853"/>
              <a:gd name="connsiteY49" fmla="*/ 637449 h 2135254"/>
              <a:gd name="connsiteX50" fmla="*/ 9331316 w 12190853"/>
              <a:gd name="connsiteY50" fmla="*/ 624736 h 2135254"/>
              <a:gd name="connsiteX51" fmla="*/ 9657545 w 12190853"/>
              <a:gd name="connsiteY51" fmla="*/ 553269 h 2135254"/>
              <a:gd name="connsiteX52" fmla="*/ 10350887 w 12190853"/>
              <a:gd name="connsiteY52" fmla="*/ 995905 h 2135254"/>
              <a:gd name="connsiteX53" fmla="*/ 10387173 w 12190853"/>
              <a:gd name="connsiteY53" fmla="*/ 1108490 h 2135254"/>
              <a:gd name="connsiteX54" fmla="*/ 10674604 w 12190853"/>
              <a:gd name="connsiteY54" fmla="*/ 1108490 h 2135254"/>
              <a:gd name="connsiteX55" fmla="*/ 10659598 w 12190853"/>
              <a:gd name="connsiteY55" fmla="*/ 965120 h 2135254"/>
              <a:gd name="connsiteX56" fmla="*/ 11412073 w 12190853"/>
              <a:gd name="connsiteY56" fmla="*/ 240385 h 2135254"/>
              <a:gd name="connsiteX57" fmla="*/ 11832789 w 12190853"/>
              <a:gd name="connsiteY57" fmla="*/ 364159 h 2135254"/>
              <a:gd name="connsiteX58" fmla="*/ 11870500 w 12190853"/>
              <a:gd name="connsiteY58" fmla="*/ 394126 h 2135254"/>
              <a:gd name="connsiteX59" fmla="*/ 11889660 w 12190853"/>
              <a:gd name="connsiteY59" fmla="*/ 334676 h 2135254"/>
              <a:gd name="connsiteX60" fmla="*/ 12162286 w 12190853"/>
              <a:gd name="connsiteY60" fmla="*/ 15814 h 213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190853" h="2135254">
                <a:moveTo>
                  <a:pt x="12190853" y="0"/>
                </a:moveTo>
                <a:lnTo>
                  <a:pt x="12190853" y="1232671"/>
                </a:lnTo>
                <a:lnTo>
                  <a:pt x="12190853" y="2135253"/>
                </a:lnTo>
                <a:lnTo>
                  <a:pt x="8538218" y="2135253"/>
                </a:lnTo>
                <a:lnTo>
                  <a:pt x="8538217" y="2135254"/>
                </a:lnTo>
                <a:lnTo>
                  <a:pt x="7559386" y="2135254"/>
                </a:lnTo>
                <a:lnTo>
                  <a:pt x="7559239" y="2135137"/>
                </a:lnTo>
                <a:lnTo>
                  <a:pt x="7559202" y="2135254"/>
                </a:lnTo>
                <a:lnTo>
                  <a:pt x="404105" y="2135254"/>
                </a:lnTo>
                <a:lnTo>
                  <a:pt x="191141" y="2135254"/>
                </a:lnTo>
                <a:lnTo>
                  <a:pt x="0" y="2135254"/>
                </a:lnTo>
                <a:lnTo>
                  <a:pt x="0" y="759101"/>
                </a:lnTo>
                <a:lnTo>
                  <a:pt x="18846" y="760703"/>
                </a:lnTo>
                <a:cubicBezTo>
                  <a:pt x="321481" y="812768"/>
                  <a:pt x="561438" y="1039090"/>
                  <a:pt x="622833" y="1328059"/>
                </a:cubicBezTo>
                <a:lnTo>
                  <a:pt x="634538" y="1439894"/>
                </a:lnTo>
                <a:lnTo>
                  <a:pt x="734784" y="1387488"/>
                </a:lnTo>
                <a:cubicBezTo>
                  <a:pt x="807460" y="1357882"/>
                  <a:pt x="887363" y="1341510"/>
                  <a:pt x="971235" y="1341510"/>
                </a:cubicBezTo>
                <a:cubicBezTo>
                  <a:pt x="1013172" y="1341510"/>
                  <a:pt x="1054116" y="1345603"/>
                  <a:pt x="1093660" y="1353397"/>
                </a:cubicBezTo>
                <a:lnTo>
                  <a:pt x="1174763" y="1377644"/>
                </a:lnTo>
                <a:lnTo>
                  <a:pt x="1186547" y="1356734"/>
                </a:lnTo>
                <a:cubicBezTo>
                  <a:pt x="1321772" y="1163953"/>
                  <a:pt x="1550774" y="1037205"/>
                  <a:pt x="1810511" y="1037205"/>
                </a:cubicBezTo>
                <a:cubicBezTo>
                  <a:pt x="2070248" y="1037205"/>
                  <a:pt x="2299249" y="1163953"/>
                  <a:pt x="2434476" y="1356734"/>
                </a:cubicBezTo>
                <a:lnTo>
                  <a:pt x="2490172" y="1455565"/>
                </a:lnTo>
                <a:lnTo>
                  <a:pt x="2521596" y="1430595"/>
                </a:lnTo>
                <a:cubicBezTo>
                  <a:pt x="2601590" y="1378544"/>
                  <a:pt x="2698022" y="1348151"/>
                  <a:pt x="2801827" y="1348151"/>
                </a:cubicBezTo>
                <a:cubicBezTo>
                  <a:pt x="2974835" y="1348151"/>
                  <a:pt x="3127370" y="1432576"/>
                  <a:pt x="3217441" y="1560985"/>
                </a:cubicBezTo>
                <a:lnTo>
                  <a:pt x="3241880" y="1604352"/>
                </a:lnTo>
                <a:lnTo>
                  <a:pt x="3611243" y="1604352"/>
                </a:lnTo>
                <a:lnTo>
                  <a:pt x="3613999" y="1599461"/>
                </a:lnTo>
                <a:cubicBezTo>
                  <a:pt x="3723165" y="1443832"/>
                  <a:pt x="3908033" y="1341510"/>
                  <a:pt x="4117715" y="1341510"/>
                </a:cubicBezTo>
                <a:cubicBezTo>
                  <a:pt x="4369335" y="1341510"/>
                  <a:pt x="4585223" y="1488853"/>
                  <a:pt x="4677439" y="1698843"/>
                </a:cubicBezTo>
                <a:lnTo>
                  <a:pt x="4693938" y="1750031"/>
                </a:lnTo>
                <a:lnTo>
                  <a:pt x="4721097" y="1735833"/>
                </a:lnTo>
                <a:cubicBezTo>
                  <a:pt x="4757435" y="1721030"/>
                  <a:pt x="4795581" y="1709535"/>
                  <a:pt x="4835124" y="1701742"/>
                </a:cubicBezTo>
                <a:lnTo>
                  <a:pt x="4930624" y="1692469"/>
                </a:lnTo>
                <a:lnTo>
                  <a:pt x="4934733" y="1653211"/>
                </a:lnTo>
                <a:cubicBezTo>
                  <a:pt x="5004897" y="1322961"/>
                  <a:pt x="5308287" y="1074535"/>
                  <a:pt x="5671919" y="1074535"/>
                </a:cubicBezTo>
                <a:cubicBezTo>
                  <a:pt x="5931657" y="1074535"/>
                  <a:pt x="6160658" y="1201283"/>
                  <a:pt x="6295883" y="1394064"/>
                </a:cubicBezTo>
                <a:lnTo>
                  <a:pt x="6301547" y="1404117"/>
                </a:lnTo>
                <a:lnTo>
                  <a:pt x="6320448" y="1382055"/>
                </a:lnTo>
                <a:cubicBezTo>
                  <a:pt x="6456619" y="1250904"/>
                  <a:pt x="6644738" y="1169785"/>
                  <a:pt x="6852528" y="1169785"/>
                </a:cubicBezTo>
                <a:cubicBezTo>
                  <a:pt x="7008370" y="1169785"/>
                  <a:pt x="7153148" y="1215415"/>
                  <a:pt x="7273244" y="1293559"/>
                </a:cubicBezTo>
                <a:lnTo>
                  <a:pt x="7342091" y="1348269"/>
                </a:lnTo>
                <a:lnTo>
                  <a:pt x="7355460" y="1306786"/>
                </a:lnTo>
                <a:cubicBezTo>
                  <a:pt x="7469693" y="1046667"/>
                  <a:pt x="7737118" y="864150"/>
                  <a:pt x="8048802" y="864150"/>
                </a:cubicBezTo>
                <a:lnTo>
                  <a:pt x="8119268" y="867577"/>
                </a:lnTo>
                <a:lnTo>
                  <a:pt x="8177314" y="764579"/>
                </a:lnTo>
                <a:cubicBezTo>
                  <a:pt x="8312538" y="571798"/>
                  <a:pt x="8541540" y="445050"/>
                  <a:pt x="8801277" y="445050"/>
                </a:cubicBezTo>
                <a:cubicBezTo>
                  <a:pt x="8957120" y="445050"/>
                  <a:pt x="9101897" y="490680"/>
                  <a:pt x="9221993" y="568824"/>
                </a:cubicBezTo>
                <a:lnTo>
                  <a:pt x="9308351" y="637449"/>
                </a:lnTo>
                <a:lnTo>
                  <a:pt x="9331316" y="624736"/>
                </a:lnTo>
                <a:cubicBezTo>
                  <a:pt x="9430005" y="578936"/>
                  <a:pt x="9540663" y="553269"/>
                  <a:pt x="9657545" y="553269"/>
                </a:cubicBezTo>
                <a:cubicBezTo>
                  <a:pt x="9969230" y="553269"/>
                  <a:pt x="10236655" y="735786"/>
                  <a:pt x="10350887" y="995905"/>
                </a:cubicBezTo>
                <a:lnTo>
                  <a:pt x="10387173" y="1108490"/>
                </a:lnTo>
                <a:lnTo>
                  <a:pt x="10674604" y="1108490"/>
                </a:lnTo>
                <a:lnTo>
                  <a:pt x="10659598" y="965120"/>
                </a:lnTo>
                <a:cubicBezTo>
                  <a:pt x="10659598" y="564860"/>
                  <a:pt x="10996493" y="240385"/>
                  <a:pt x="11412073" y="240385"/>
                </a:cubicBezTo>
                <a:cubicBezTo>
                  <a:pt x="11567916" y="240385"/>
                  <a:pt x="11712693" y="286015"/>
                  <a:pt x="11832789" y="364159"/>
                </a:cubicBezTo>
                <a:lnTo>
                  <a:pt x="11870500" y="394126"/>
                </a:lnTo>
                <a:lnTo>
                  <a:pt x="11889660" y="334676"/>
                </a:lnTo>
                <a:cubicBezTo>
                  <a:pt x="11946776" y="204617"/>
                  <a:pt x="12042190" y="93958"/>
                  <a:pt x="12162286" y="158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rapezoid 50"/>
          <p:cNvSpPr/>
          <p:nvPr userDrawn="1"/>
        </p:nvSpPr>
        <p:spPr>
          <a:xfrm>
            <a:off x="10038653" y="3317320"/>
            <a:ext cx="1080413" cy="3540680"/>
          </a:xfrm>
          <a:prstGeom prst="trapezoid">
            <a:avLst>
              <a:gd name="adj" fmla="val 3198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Your Footer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287501" cy="365125"/>
          </a:xfrm>
        </p:spPr>
        <p:txBody>
          <a:bodyPr/>
          <a:lstStyle/>
          <a:p>
            <a:fld id="{FA3EE389-E41A-49AC-9975-3D3899FF737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10109092" y="3154563"/>
            <a:ext cx="942618" cy="223954"/>
            <a:chOff x="10109092" y="3159326"/>
            <a:chExt cx="942618" cy="223954"/>
          </a:xfrm>
        </p:grpSpPr>
        <p:sp>
          <p:nvSpPr>
            <p:cNvPr id="85" name="Freeform 84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Freeform 53"/>
          <p:cNvSpPr/>
          <p:nvPr/>
        </p:nvSpPr>
        <p:spPr>
          <a:xfrm flipH="1">
            <a:off x="11102763" y="2498359"/>
            <a:ext cx="740664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8B03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9317466" y="2498360"/>
            <a:ext cx="740571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D0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0089278" y="334969"/>
            <a:ext cx="981007" cy="838083"/>
            <a:chOff x="10089278" y="330206"/>
            <a:chExt cx="981007" cy="838083"/>
          </a:xfrm>
        </p:grpSpPr>
        <p:sp>
          <p:nvSpPr>
            <p:cNvPr id="83" name="Freeform 82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Freeform 56"/>
          <p:cNvSpPr/>
          <p:nvPr/>
        </p:nvSpPr>
        <p:spPr>
          <a:xfrm>
            <a:off x="9899100" y="1031758"/>
            <a:ext cx="681300" cy="2243303"/>
          </a:xfrm>
          <a:custGeom>
            <a:avLst/>
            <a:gdLst>
              <a:gd name="connsiteX0" fmla="*/ 259381 w 929217"/>
              <a:gd name="connsiteY0" fmla="*/ 0 h 3059614"/>
              <a:gd name="connsiteX1" fmla="*/ 408923 w 929217"/>
              <a:gd name="connsiteY1" fmla="*/ 81169 h 3059614"/>
              <a:gd name="connsiteX2" fmla="*/ 929217 w 929217"/>
              <a:gd name="connsiteY2" fmla="*/ 186211 h 3059614"/>
              <a:gd name="connsiteX3" fmla="*/ 929217 w 929217"/>
              <a:gd name="connsiteY3" fmla="*/ 3059614 h 3059614"/>
              <a:gd name="connsiteX4" fmla="*/ 929216 w 929217"/>
              <a:gd name="connsiteY4" fmla="*/ 3059614 h 3059614"/>
              <a:gd name="connsiteX5" fmla="*/ 304459 w 929217"/>
              <a:gd name="connsiteY5" fmla="*/ 2912129 h 3059614"/>
              <a:gd name="connsiteX6" fmla="*/ 284626 w 929217"/>
              <a:gd name="connsiteY6" fmla="*/ 2900745 h 3059614"/>
              <a:gd name="connsiteX7" fmla="*/ 272162 w 929217"/>
              <a:gd name="connsiteY7" fmla="*/ 2873391 h 3059614"/>
              <a:gd name="connsiteX8" fmla="*/ 0 w 929217"/>
              <a:gd name="connsiteY8" fmla="*/ 1286879 h 3059614"/>
              <a:gd name="connsiteX9" fmla="*/ 245761 w 929217"/>
              <a:gd name="connsiteY9" fmla="*/ 30191 h 305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9614">
                <a:moveTo>
                  <a:pt x="259381" y="0"/>
                </a:moveTo>
                <a:lnTo>
                  <a:pt x="408923" y="81169"/>
                </a:lnTo>
                <a:cubicBezTo>
                  <a:pt x="568841" y="148808"/>
                  <a:pt x="744661" y="186211"/>
                  <a:pt x="929217" y="186211"/>
                </a:cubicBezTo>
                <a:lnTo>
                  <a:pt x="929217" y="3059614"/>
                </a:lnTo>
                <a:lnTo>
                  <a:pt x="929216" y="3059614"/>
                </a:lnTo>
                <a:cubicBezTo>
                  <a:pt x="709358" y="3059614"/>
                  <a:pt x="495916" y="3007858"/>
                  <a:pt x="304459" y="2912129"/>
                </a:cubicBezTo>
                <a:lnTo>
                  <a:pt x="284626" y="2900745"/>
                </a:lnTo>
                <a:lnTo>
                  <a:pt x="272162" y="2873391"/>
                </a:lnTo>
                <a:cubicBezTo>
                  <a:pt x="104007" y="2467368"/>
                  <a:pt x="0" y="1906451"/>
                  <a:pt x="0" y="1286879"/>
                </a:cubicBezTo>
                <a:cubicBezTo>
                  <a:pt x="0" y="822201"/>
                  <a:pt x="104938" y="389325"/>
                  <a:pt x="245761" y="30191"/>
                </a:cubicBezTo>
                <a:close/>
              </a:path>
            </a:pathLst>
          </a:custGeom>
          <a:solidFill>
            <a:srgbClr val="EC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reeform 57"/>
          <p:cNvSpPr/>
          <p:nvPr/>
        </p:nvSpPr>
        <p:spPr>
          <a:xfrm>
            <a:off x="10580400" y="1032430"/>
            <a:ext cx="681300" cy="2242631"/>
          </a:xfrm>
          <a:custGeom>
            <a:avLst/>
            <a:gdLst>
              <a:gd name="connsiteX0" fmla="*/ 668149 w 929217"/>
              <a:gd name="connsiteY0" fmla="*/ 0 h 3058698"/>
              <a:gd name="connsiteX1" fmla="*/ 683457 w 929217"/>
              <a:gd name="connsiteY1" fmla="*/ 33740 h 3058698"/>
              <a:gd name="connsiteX2" fmla="*/ 929217 w 929217"/>
              <a:gd name="connsiteY2" fmla="*/ 1285963 h 3058698"/>
              <a:gd name="connsiteX3" fmla="*/ 657056 w 929217"/>
              <a:gd name="connsiteY3" fmla="*/ 2872475 h 3058698"/>
              <a:gd name="connsiteX4" fmla="*/ 644592 w 929217"/>
              <a:gd name="connsiteY4" fmla="*/ 2899827 h 3058698"/>
              <a:gd name="connsiteX5" fmla="*/ 624757 w 929217"/>
              <a:gd name="connsiteY5" fmla="*/ 2911213 h 3058698"/>
              <a:gd name="connsiteX6" fmla="*/ 163447 w 929217"/>
              <a:gd name="connsiteY6" fmla="*/ 3049116 h 3058698"/>
              <a:gd name="connsiteX7" fmla="*/ 0 w 929217"/>
              <a:gd name="connsiteY7" fmla="*/ 3058698 h 3058698"/>
              <a:gd name="connsiteX8" fmla="*/ 0 w 929217"/>
              <a:gd name="connsiteY8" fmla="*/ 185295 h 3058698"/>
              <a:gd name="connsiteX9" fmla="*/ 520294 w 929217"/>
              <a:gd name="connsiteY9" fmla="*/ 80253 h 305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8698">
                <a:moveTo>
                  <a:pt x="668149" y="0"/>
                </a:moveTo>
                <a:lnTo>
                  <a:pt x="683457" y="33740"/>
                </a:lnTo>
                <a:cubicBezTo>
                  <a:pt x="824279" y="390790"/>
                  <a:pt x="929217" y="821285"/>
                  <a:pt x="929217" y="1285963"/>
                </a:cubicBezTo>
                <a:cubicBezTo>
                  <a:pt x="929217" y="1905535"/>
                  <a:pt x="825211" y="2466452"/>
                  <a:pt x="657056" y="2872475"/>
                </a:cubicBezTo>
                <a:lnTo>
                  <a:pt x="644592" y="2899827"/>
                </a:lnTo>
                <a:lnTo>
                  <a:pt x="624757" y="2911213"/>
                </a:lnTo>
                <a:cubicBezTo>
                  <a:pt x="481164" y="2983009"/>
                  <a:pt x="325204" y="3030072"/>
                  <a:pt x="163447" y="3049116"/>
                </a:cubicBezTo>
                <a:lnTo>
                  <a:pt x="0" y="3058698"/>
                </a:lnTo>
                <a:lnTo>
                  <a:pt x="0" y="185295"/>
                </a:lnTo>
                <a:cubicBezTo>
                  <a:pt x="184556" y="185295"/>
                  <a:pt x="360377" y="147892"/>
                  <a:pt x="520294" y="80253"/>
                </a:cubicBezTo>
                <a:close/>
              </a:path>
            </a:pathLst>
          </a:custGeom>
          <a:solidFill>
            <a:srgbClr val="B4A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Freeform 58"/>
          <p:cNvSpPr/>
          <p:nvPr/>
        </p:nvSpPr>
        <p:spPr>
          <a:xfrm>
            <a:off x="10175850" y="3292328"/>
            <a:ext cx="403010" cy="1057429"/>
          </a:xfrm>
          <a:custGeom>
            <a:avLst/>
            <a:gdLst>
              <a:gd name="connsiteX0" fmla="*/ 0 w 549661"/>
              <a:gd name="connsiteY0" fmla="*/ 0 h 1442215"/>
              <a:gd name="connsiteX1" fmla="*/ 5098 w 549661"/>
              <a:gd name="connsiteY1" fmla="*/ 10156 h 1442215"/>
              <a:gd name="connsiteX2" fmla="*/ 74473 w 549661"/>
              <a:gd name="connsiteY2" fmla="*/ 39995 h 1442215"/>
              <a:gd name="connsiteX3" fmla="*/ 307946 w 549661"/>
              <a:gd name="connsiteY3" fmla="*/ 102626 h 1442215"/>
              <a:gd name="connsiteX4" fmla="*/ 549661 w 549661"/>
              <a:gd name="connsiteY4" fmla="*/ 123866 h 1442215"/>
              <a:gd name="connsiteX5" fmla="*/ 549661 w 549661"/>
              <a:gd name="connsiteY5" fmla="*/ 1442215 h 1442215"/>
              <a:gd name="connsiteX6" fmla="*/ 541575 w 549661"/>
              <a:gd name="connsiteY6" fmla="*/ 1437671 h 1442215"/>
              <a:gd name="connsiteX7" fmla="*/ 3327 w 549661"/>
              <a:gd name="connsiteY7" fmla="*/ 88702 h 144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661" h="1442215">
                <a:moveTo>
                  <a:pt x="0" y="0"/>
                </a:moveTo>
                <a:lnTo>
                  <a:pt x="5098" y="10156"/>
                </a:lnTo>
                <a:lnTo>
                  <a:pt x="74473" y="39995"/>
                </a:lnTo>
                <a:cubicBezTo>
                  <a:pt x="150027" y="67466"/>
                  <a:pt x="228125" y="88480"/>
                  <a:pt x="307946" y="102626"/>
                </a:cubicBezTo>
                <a:lnTo>
                  <a:pt x="549661" y="123866"/>
                </a:lnTo>
                <a:lnTo>
                  <a:pt x="549661" y="1442215"/>
                </a:lnTo>
                <a:lnTo>
                  <a:pt x="541575" y="1437671"/>
                </a:lnTo>
                <a:cubicBezTo>
                  <a:pt x="263378" y="1248586"/>
                  <a:pt x="51859" y="728780"/>
                  <a:pt x="3327" y="887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 flipH="1">
            <a:off x="10578861" y="3292413"/>
            <a:ext cx="406045" cy="1057343"/>
          </a:xfrm>
          <a:custGeom>
            <a:avLst/>
            <a:gdLst>
              <a:gd name="connsiteX0" fmla="*/ 0 w 553800"/>
              <a:gd name="connsiteY0" fmla="*/ 0 h 1442098"/>
              <a:gd name="connsiteX1" fmla="*/ 3347 w 553800"/>
              <a:gd name="connsiteY1" fmla="*/ 88585 h 1442098"/>
              <a:gd name="connsiteX2" fmla="*/ 545653 w 553800"/>
              <a:gd name="connsiteY2" fmla="*/ 1437554 h 1442098"/>
              <a:gd name="connsiteX3" fmla="*/ 553800 w 553800"/>
              <a:gd name="connsiteY3" fmla="*/ 1442098 h 1442098"/>
              <a:gd name="connsiteX4" fmla="*/ 553800 w 553800"/>
              <a:gd name="connsiteY4" fmla="*/ 123749 h 1442098"/>
              <a:gd name="connsiteX5" fmla="*/ 551703 w 553800"/>
              <a:gd name="connsiteY5" fmla="*/ 123933 h 1442098"/>
              <a:gd name="connsiteX6" fmla="*/ 551702 w 553800"/>
              <a:gd name="connsiteY6" fmla="*/ 123933 h 1442098"/>
              <a:gd name="connsiteX7" fmla="*/ 551701 w 553800"/>
              <a:gd name="connsiteY7" fmla="*/ 123933 h 1442098"/>
              <a:gd name="connsiteX8" fmla="*/ 388255 w 553800"/>
              <a:gd name="connsiteY8" fmla="*/ 114351 h 1442098"/>
              <a:gd name="connsiteX9" fmla="*/ 74417 w 553800"/>
              <a:gd name="connsiteY9" fmla="*/ 39878 h 1442098"/>
              <a:gd name="connsiteX10" fmla="*/ 5038 w 553800"/>
              <a:gd name="connsiteY10" fmla="*/ 10037 h 144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800" h="1442098">
                <a:moveTo>
                  <a:pt x="0" y="0"/>
                </a:moveTo>
                <a:lnTo>
                  <a:pt x="3347" y="88585"/>
                </a:lnTo>
                <a:cubicBezTo>
                  <a:pt x="52246" y="728663"/>
                  <a:pt x="265358" y="1248469"/>
                  <a:pt x="545653" y="1437554"/>
                </a:cubicBezTo>
                <a:lnTo>
                  <a:pt x="553800" y="1442098"/>
                </a:lnTo>
                <a:lnTo>
                  <a:pt x="553800" y="123749"/>
                </a:lnTo>
                <a:lnTo>
                  <a:pt x="551703" y="123933"/>
                </a:lnTo>
                <a:lnTo>
                  <a:pt x="551702" y="123933"/>
                </a:lnTo>
                <a:lnTo>
                  <a:pt x="551701" y="123933"/>
                </a:lnTo>
                <a:lnTo>
                  <a:pt x="388255" y="114351"/>
                </a:lnTo>
                <a:cubicBezTo>
                  <a:pt x="280417" y="101655"/>
                  <a:pt x="175155" y="76506"/>
                  <a:pt x="74417" y="39878"/>
                </a:cubicBezTo>
                <a:lnTo>
                  <a:pt x="5038" y="100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Freeform 60"/>
          <p:cNvSpPr/>
          <p:nvPr/>
        </p:nvSpPr>
        <p:spPr>
          <a:xfrm>
            <a:off x="10228451" y="3320790"/>
            <a:ext cx="350411" cy="655786"/>
          </a:xfrm>
          <a:custGeom>
            <a:avLst/>
            <a:gdLst>
              <a:gd name="connsiteX0" fmla="*/ 0 w 477921"/>
              <a:gd name="connsiteY0" fmla="*/ 0 h 894419"/>
              <a:gd name="connsiteX1" fmla="*/ 2732 w 477921"/>
              <a:gd name="connsiteY1" fmla="*/ 1175 h 894419"/>
              <a:gd name="connsiteX2" fmla="*/ 236205 w 477921"/>
              <a:gd name="connsiteY2" fmla="*/ 63806 h 894419"/>
              <a:gd name="connsiteX3" fmla="*/ 477921 w 477921"/>
              <a:gd name="connsiteY3" fmla="*/ 85046 h 894419"/>
              <a:gd name="connsiteX4" fmla="*/ 477921 w 477921"/>
              <a:gd name="connsiteY4" fmla="*/ 894419 h 894419"/>
              <a:gd name="connsiteX5" fmla="*/ 469835 w 477921"/>
              <a:gd name="connsiteY5" fmla="*/ 889875 h 894419"/>
              <a:gd name="connsiteX6" fmla="*/ 10855 w 477921"/>
              <a:gd name="connsiteY6" fmla="*/ 55182 h 89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21" h="894419">
                <a:moveTo>
                  <a:pt x="0" y="0"/>
                </a:moveTo>
                <a:lnTo>
                  <a:pt x="2732" y="1175"/>
                </a:lnTo>
                <a:cubicBezTo>
                  <a:pt x="78286" y="28646"/>
                  <a:pt x="156384" y="49660"/>
                  <a:pt x="236205" y="63806"/>
                </a:cubicBezTo>
                <a:lnTo>
                  <a:pt x="477921" y="85046"/>
                </a:lnTo>
                <a:lnTo>
                  <a:pt x="477921" y="894419"/>
                </a:lnTo>
                <a:lnTo>
                  <a:pt x="469835" y="889875"/>
                </a:lnTo>
                <a:cubicBezTo>
                  <a:pt x="271123" y="754815"/>
                  <a:pt x="106430" y="451019"/>
                  <a:pt x="10855" y="551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 61"/>
          <p:cNvSpPr/>
          <p:nvPr/>
        </p:nvSpPr>
        <p:spPr>
          <a:xfrm flipH="1">
            <a:off x="10578862" y="3320994"/>
            <a:ext cx="353012" cy="655582"/>
          </a:xfrm>
          <a:custGeom>
            <a:avLst/>
            <a:gdLst>
              <a:gd name="connsiteX0" fmla="*/ 0 w 481469"/>
              <a:gd name="connsiteY0" fmla="*/ 0 h 894141"/>
              <a:gd name="connsiteX1" fmla="*/ 10882 w 481469"/>
              <a:gd name="connsiteY1" fmla="*/ 54904 h 894141"/>
              <a:gd name="connsiteX2" fmla="*/ 473322 w 481469"/>
              <a:gd name="connsiteY2" fmla="*/ 889597 h 894141"/>
              <a:gd name="connsiteX3" fmla="*/ 481469 w 481469"/>
              <a:gd name="connsiteY3" fmla="*/ 894141 h 894141"/>
              <a:gd name="connsiteX4" fmla="*/ 481469 w 481469"/>
              <a:gd name="connsiteY4" fmla="*/ 84768 h 894141"/>
              <a:gd name="connsiteX5" fmla="*/ 479373 w 481469"/>
              <a:gd name="connsiteY5" fmla="*/ 84952 h 894141"/>
              <a:gd name="connsiteX6" fmla="*/ 479372 w 481469"/>
              <a:gd name="connsiteY6" fmla="*/ 84952 h 894141"/>
              <a:gd name="connsiteX7" fmla="*/ 479371 w 481469"/>
              <a:gd name="connsiteY7" fmla="*/ 84952 h 894141"/>
              <a:gd name="connsiteX8" fmla="*/ 315925 w 481469"/>
              <a:gd name="connsiteY8" fmla="*/ 75370 h 894141"/>
              <a:gd name="connsiteX9" fmla="*/ 2087 w 481469"/>
              <a:gd name="connsiteY9" fmla="*/ 897 h 89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469" h="894141">
                <a:moveTo>
                  <a:pt x="0" y="0"/>
                </a:moveTo>
                <a:lnTo>
                  <a:pt x="10882" y="54904"/>
                </a:lnTo>
                <a:cubicBezTo>
                  <a:pt x="107178" y="450741"/>
                  <a:pt x="273112" y="754537"/>
                  <a:pt x="473322" y="889597"/>
                </a:cubicBezTo>
                <a:lnTo>
                  <a:pt x="481469" y="894141"/>
                </a:lnTo>
                <a:lnTo>
                  <a:pt x="481469" y="84768"/>
                </a:lnTo>
                <a:lnTo>
                  <a:pt x="479373" y="84952"/>
                </a:lnTo>
                <a:lnTo>
                  <a:pt x="479372" y="84952"/>
                </a:lnTo>
                <a:lnTo>
                  <a:pt x="479371" y="84952"/>
                </a:lnTo>
                <a:lnTo>
                  <a:pt x="315925" y="75370"/>
                </a:lnTo>
                <a:cubicBezTo>
                  <a:pt x="208087" y="62674"/>
                  <a:pt x="102825" y="37525"/>
                  <a:pt x="2087" y="89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0089464" y="330206"/>
            <a:ext cx="981007" cy="838083"/>
            <a:chOff x="10089278" y="330206"/>
            <a:chExt cx="981007" cy="838083"/>
          </a:xfrm>
        </p:grpSpPr>
        <p:sp>
          <p:nvSpPr>
            <p:cNvPr id="68" name="Freeform 67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0109092" y="3159326"/>
            <a:ext cx="942618" cy="223954"/>
            <a:chOff x="10109092" y="3159326"/>
            <a:chExt cx="942618" cy="223954"/>
          </a:xfrm>
        </p:grpSpPr>
        <p:sp>
          <p:nvSpPr>
            <p:cNvPr id="66" name="Freeform 65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0202692" y="1421106"/>
            <a:ext cx="758952" cy="758952"/>
            <a:chOff x="7575606" y="2571489"/>
            <a:chExt cx="595578" cy="595578"/>
          </a:xfrm>
        </p:grpSpPr>
        <p:sp>
          <p:nvSpPr>
            <p:cNvPr id="88" name="Oval 87"/>
            <p:cNvSpPr/>
            <p:nvPr/>
          </p:nvSpPr>
          <p:spPr>
            <a:xfrm>
              <a:off x="7575606" y="2571489"/>
              <a:ext cx="595578" cy="5955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632563" y="2632123"/>
              <a:ext cx="240832" cy="474308"/>
            </a:xfrm>
            <a:custGeom>
              <a:avLst/>
              <a:gdLst>
                <a:gd name="connsiteX0" fmla="*/ 457515 w 464610"/>
                <a:gd name="connsiteY0" fmla="*/ 0 h 915030"/>
                <a:gd name="connsiteX1" fmla="*/ 464610 w 464610"/>
                <a:gd name="connsiteY1" fmla="*/ 715 h 915030"/>
                <a:gd name="connsiteX2" fmla="*/ 464610 w 464610"/>
                <a:gd name="connsiteY2" fmla="*/ 914315 h 915030"/>
                <a:gd name="connsiteX3" fmla="*/ 457515 w 464610"/>
                <a:gd name="connsiteY3" fmla="*/ 915030 h 915030"/>
                <a:gd name="connsiteX4" fmla="*/ 0 w 464610"/>
                <a:gd name="connsiteY4" fmla="*/ 457515 h 915030"/>
                <a:gd name="connsiteX5" fmla="*/ 457515 w 464610"/>
                <a:gd name="connsiteY5" fmla="*/ 0 h 91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10" h="915030">
                  <a:moveTo>
                    <a:pt x="457515" y="0"/>
                  </a:moveTo>
                  <a:lnTo>
                    <a:pt x="464610" y="715"/>
                  </a:lnTo>
                  <a:lnTo>
                    <a:pt x="464610" y="914315"/>
                  </a:lnTo>
                  <a:lnTo>
                    <a:pt x="457515" y="915030"/>
                  </a:lnTo>
                  <a:cubicBezTo>
                    <a:pt x="204836" y="915030"/>
                    <a:pt x="0" y="710194"/>
                    <a:pt x="0" y="457515"/>
                  </a:cubicBezTo>
                  <a:cubicBezTo>
                    <a:pt x="0" y="204836"/>
                    <a:pt x="204836" y="0"/>
                    <a:pt x="4575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873395" y="2632123"/>
              <a:ext cx="233477" cy="475408"/>
            </a:xfrm>
            <a:custGeom>
              <a:avLst/>
              <a:gdLst>
                <a:gd name="connsiteX0" fmla="*/ 0 w 450421"/>
                <a:gd name="connsiteY0" fmla="*/ 0 h 913600"/>
                <a:gd name="connsiteX1" fmla="*/ 85112 w 450421"/>
                <a:gd name="connsiteY1" fmla="*/ 8580 h 913600"/>
                <a:gd name="connsiteX2" fmla="*/ 450421 w 450421"/>
                <a:gd name="connsiteY2" fmla="*/ 456800 h 913600"/>
                <a:gd name="connsiteX3" fmla="*/ 85112 w 450421"/>
                <a:gd name="connsiteY3" fmla="*/ 905020 h 913600"/>
                <a:gd name="connsiteX4" fmla="*/ 0 w 450421"/>
                <a:gd name="connsiteY4" fmla="*/ 913600 h 91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421" h="913600">
                  <a:moveTo>
                    <a:pt x="0" y="0"/>
                  </a:moveTo>
                  <a:lnTo>
                    <a:pt x="85112" y="8580"/>
                  </a:lnTo>
                  <a:cubicBezTo>
                    <a:pt x="293594" y="51242"/>
                    <a:pt x="450421" y="235706"/>
                    <a:pt x="450421" y="456800"/>
                  </a:cubicBezTo>
                  <a:cubicBezTo>
                    <a:pt x="450421" y="677894"/>
                    <a:pt x="293594" y="862358"/>
                    <a:pt x="85112" y="905020"/>
                  </a:cubicBezTo>
                  <a:lnTo>
                    <a:pt x="0" y="913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7855372" y="258518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7855372" y="3119202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8123875" y="285125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8044839" y="266189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8043341" y="303824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7667135" y="3041854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7586869" y="2852997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7665224" y="2662163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5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ocket - Title Slide Dark Blue">
    <p:bg>
      <p:bgPr>
        <a:solidFill>
          <a:srgbClr val="0E3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477886" y="4094021"/>
            <a:ext cx="11714114" cy="2763979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239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477886" y="4257233"/>
            <a:ext cx="11711288" cy="2600767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87D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rapezoid 8"/>
          <p:cNvSpPr/>
          <p:nvPr userDrawn="1"/>
        </p:nvSpPr>
        <p:spPr>
          <a:xfrm>
            <a:off x="9760945" y="3317320"/>
            <a:ext cx="1635829" cy="3210480"/>
          </a:xfrm>
          <a:prstGeom prst="trapezoid">
            <a:avLst>
              <a:gd name="adj" fmla="val 319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147" y="4722746"/>
            <a:ext cx="12190853" cy="2135254"/>
          </a:xfrm>
          <a:custGeom>
            <a:avLst/>
            <a:gdLst>
              <a:gd name="connsiteX0" fmla="*/ 12190853 w 12190853"/>
              <a:gd name="connsiteY0" fmla="*/ 0 h 2135254"/>
              <a:gd name="connsiteX1" fmla="*/ 12190853 w 12190853"/>
              <a:gd name="connsiteY1" fmla="*/ 1232671 h 2135254"/>
              <a:gd name="connsiteX2" fmla="*/ 12190853 w 12190853"/>
              <a:gd name="connsiteY2" fmla="*/ 2135253 h 2135254"/>
              <a:gd name="connsiteX3" fmla="*/ 8538218 w 12190853"/>
              <a:gd name="connsiteY3" fmla="*/ 2135253 h 2135254"/>
              <a:gd name="connsiteX4" fmla="*/ 8538217 w 12190853"/>
              <a:gd name="connsiteY4" fmla="*/ 2135254 h 2135254"/>
              <a:gd name="connsiteX5" fmla="*/ 7559386 w 12190853"/>
              <a:gd name="connsiteY5" fmla="*/ 2135254 h 2135254"/>
              <a:gd name="connsiteX6" fmla="*/ 7559239 w 12190853"/>
              <a:gd name="connsiteY6" fmla="*/ 2135137 h 2135254"/>
              <a:gd name="connsiteX7" fmla="*/ 7559202 w 12190853"/>
              <a:gd name="connsiteY7" fmla="*/ 2135254 h 2135254"/>
              <a:gd name="connsiteX8" fmla="*/ 404105 w 12190853"/>
              <a:gd name="connsiteY8" fmla="*/ 2135254 h 2135254"/>
              <a:gd name="connsiteX9" fmla="*/ 191141 w 12190853"/>
              <a:gd name="connsiteY9" fmla="*/ 2135254 h 2135254"/>
              <a:gd name="connsiteX10" fmla="*/ 0 w 12190853"/>
              <a:gd name="connsiteY10" fmla="*/ 2135254 h 2135254"/>
              <a:gd name="connsiteX11" fmla="*/ 0 w 12190853"/>
              <a:gd name="connsiteY11" fmla="*/ 759101 h 2135254"/>
              <a:gd name="connsiteX12" fmla="*/ 18846 w 12190853"/>
              <a:gd name="connsiteY12" fmla="*/ 760703 h 2135254"/>
              <a:gd name="connsiteX13" fmla="*/ 622833 w 12190853"/>
              <a:gd name="connsiteY13" fmla="*/ 1328059 h 2135254"/>
              <a:gd name="connsiteX14" fmla="*/ 634538 w 12190853"/>
              <a:gd name="connsiteY14" fmla="*/ 1439894 h 2135254"/>
              <a:gd name="connsiteX15" fmla="*/ 734784 w 12190853"/>
              <a:gd name="connsiteY15" fmla="*/ 1387488 h 2135254"/>
              <a:gd name="connsiteX16" fmla="*/ 971235 w 12190853"/>
              <a:gd name="connsiteY16" fmla="*/ 1341510 h 2135254"/>
              <a:gd name="connsiteX17" fmla="*/ 1093660 w 12190853"/>
              <a:gd name="connsiteY17" fmla="*/ 1353397 h 2135254"/>
              <a:gd name="connsiteX18" fmla="*/ 1174763 w 12190853"/>
              <a:gd name="connsiteY18" fmla="*/ 1377644 h 2135254"/>
              <a:gd name="connsiteX19" fmla="*/ 1186547 w 12190853"/>
              <a:gd name="connsiteY19" fmla="*/ 1356734 h 2135254"/>
              <a:gd name="connsiteX20" fmla="*/ 1810511 w 12190853"/>
              <a:gd name="connsiteY20" fmla="*/ 1037205 h 2135254"/>
              <a:gd name="connsiteX21" fmla="*/ 2434476 w 12190853"/>
              <a:gd name="connsiteY21" fmla="*/ 1356734 h 2135254"/>
              <a:gd name="connsiteX22" fmla="*/ 2490172 w 12190853"/>
              <a:gd name="connsiteY22" fmla="*/ 1455565 h 2135254"/>
              <a:gd name="connsiteX23" fmla="*/ 2521596 w 12190853"/>
              <a:gd name="connsiteY23" fmla="*/ 1430595 h 2135254"/>
              <a:gd name="connsiteX24" fmla="*/ 2801827 w 12190853"/>
              <a:gd name="connsiteY24" fmla="*/ 1348151 h 2135254"/>
              <a:gd name="connsiteX25" fmla="*/ 3217441 w 12190853"/>
              <a:gd name="connsiteY25" fmla="*/ 1560985 h 2135254"/>
              <a:gd name="connsiteX26" fmla="*/ 3241880 w 12190853"/>
              <a:gd name="connsiteY26" fmla="*/ 1604352 h 2135254"/>
              <a:gd name="connsiteX27" fmla="*/ 3611243 w 12190853"/>
              <a:gd name="connsiteY27" fmla="*/ 1604352 h 2135254"/>
              <a:gd name="connsiteX28" fmla="*/ 3613999 w 12190853"/>
              <a:gd name="connsiteY28" fmla="*/ 1599461 h 2135254"/>
              <a:gd name="connsiteX29" fmla="*/ 4117715 w 12190853"/>
              <a:gd name="connsiteY29" fmla="*/ 1341510 h 2135254"/>
              <a:gd name="connsiteX30" fmla="*/ 4677439 w 12190853"/>
              <a:gd name="connsiteY30" fmla="*/ 1698843 h 2135254"/>
              <a:gd name="connsiteX31" fmla="*/ 4693938 w 12190853"/>
              <a:gd name="connsiteY31" fmla="*/ 1750031 h 2135254"/>
              <a:gd name="connsiteX32" fmla="*/ 4721097 w 12190853"/>
              <a:gd name="connsiteY32" fmla="*/ 1735833 h 2135254"/>
              <a:gd name="connsiteX33" fmla="*/ 4835124 w 12190853"/>
              <a:gd name="connsiteY33" fmla="*/ 1701742 h 2135254"/>
              <a:gd name="connsiteX34" fmla="*/ 4930624 w 12190853"/>
              <a:gd name="connsiteY34" fmla="*/ 1692469 h 2135254"/>
              <a:gd name="connsiteX35" fmla="*/ 4934733 w 12190853"/>
              <a:gd name="connsiteY35" fmla="*/ 1653211 h 2135254"/>
              <a:gd name="connsiteX36" fmla="*/ 5671919 w 12190853"/>
              <a:gd name="connsiteY36" fmla="*/ 1074535 h 2135254"/>
              <a:gd name="connsiteX37" fmla="*/ 6295883 w 12190853"/>
              <a:gd name="connsiteY37" fmla="*/ 1394064 h 2135254"/>
              <a:gd name="connsiteX38" fmla="*/ 6301547 w 12190853"/>
              <a:gd name="connsiteY38" fmla="*/ 1404117 h 2135254"/>
              <a:gd name="connsiteX39" fmla="*/ 6320448 w 12190853"/>
              <a:gd name="connsiteY39" fmla="*/ 1382055 h 2135254"/>
              <a:gd name="connsiteX40" fmla="*/ 6852528 w 12190853"/>
              <a:gd name="connsiteY40" fmla="*/ 1169785 h 2135254"/>
              <a:gd name="connsiteX41" fmla="*/ 7273244 w 12190853"/>
              <a:gd name="connsiteY41" fmla="*/ 1293559 h 2135254"/>
              <a:gd name="connsiteX42" fmla="*/ 7342091 w 12190853"/>
              <a:gd name="connsiteY42" fmla="*/ 1348269 h 2135254"/>
              <a:gd name="connsiteX43" fmla="*/ 7355460 w 12190853"/>
              <a:gd name="connsiteY43" fmla="*/ 1306786 h 2135254"/>
              <a:gd name="connsiteX44" fmla="*/ 8048802 w 12190853"/>
              <a:gd name="connsiteY44" fmla="*/ 864150 h 2135254"/>
              <a:gd name="connsiteX45" fmla="*/ 8119268 w 12190853"/>
              <a:gd name="connsiteY45" fmla="*/ 867577 h 2135254"/>
              <a:gd name="connsiteX46" fmla="*/ 8177314 w 12190853"/>
              <a:gd name="connsiteY46" fmla="*/ 764579 h 2135254"/>
              <a:gd name="connsiteX47" fmla="*/ 8801277 w 12190853"/>
              <a:gd name="connsiteY47" fmla="*/ 445050 h 2135254"/>
              <a:gd name="connsiteX48" fmla="*/ 9221993 w 12190853"/>
              <a:gd name="connsiteY48" fmla="*/ 568824 h 2135254"/>
              <a:gd name="connsiteX49" fmla="*/ 9308351 w 12190853"/>
              <a:gd name="connsiteY49" fmla="*/ 637449 h 2135254"/>
              <a:gd name="connsiteX50" fmla="*/ 9331316 w 12190853"/>
              <a:gd name="connsiteY50" fmla="*/ 624736 h 2135254"/>
              <a:gd name="connsiteX51" fmla="*/ 9657545 w 12190853"/>
              <a:gd name="connsiteY51" fmla="*/ 553269 h 2135254"/>
              <a:gd name="connsiteX52" fmla="*/ 10350887 w 12190853"/>
              <a:gd name="connsiteY52" fmla="*/ 995905 h 2135254"/>
              <a:gd name="connsiteX53" fmla="*/ 10387173 w 12190853"/>
              <a:gd name="connsiteY53" fmla="*/ 1108490 h 2135254"/>
              <a:gd name="connsiteX54" fmla="*/ 10674604 w 12190853"/>
              <a:gd name="connsiteY54" fmla="*/ 1108490 h 2135254"/>
              <a:gd name="connsiteX55" fmla="*/ 10659598 w 12190853"/>
              <a:gd name="connsiteY55" fmla="*/ 965120 h 2135254"/>
              <a:gd name="connsiteX56" fmla="*/ 11412073 w 12190853"/>
              <a:gd name="connsiteY56" fmla="*/ 240385 h 2135254"/>
              <a:gd name="connsiteX57" fmla="*/ 11832789 w 12190853"/>
              <a:gd name="connsiteY57" fmla="*/ 364159 h 2135254"/>
              <a:gd name="connsiteX58" fmla="*/ 11870500 w 12190853"/>
              <a:gd name="connsiteY58" fmla="*/ 394126 h 2135254"/>
              <a:gd name="connsiteX59" fmla="*/ 11889660 w 12190853"/>
              <a:gd name="connsiteY59" fmla="*/ 334676 h 2135254"/>
              <a:gd name="connsiteX60" fmla="*/ 12162286 w 12190853"/>
              <a:gd name="connsiteY60" fmla="*/ 15814 h 213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190853" h="2135254">
                <a:moveTo>
                  <a:pt x="12190853" y="0"/>
                </a:moveTo>
                <a:lnTo>
                  <a:pt x="12190853" y="1232671"/>
                </a:lnTo>
                <a:lnTo>
                  <a:pt x="12190853" y="2135253"/>
                </a:lnTo>
                <a:lnTo>
                  <a:pt x="8538218" y="2135253"/>
                </a:lnTo>
                <a:lnTo>
                  <a:pt x="8538217" y="2135254"/>
                </a:lnTo>
                <a:lnTo>
                  <a:pt x="7559386" y="2135254"/>
                </a:lnTo>
                <a:lnTo>
                  <a:pt x="7559239" y="2135137"/>
                </a:lnTo>
                <a:lnTo>
                  <a:pt x="7559202" y="2135254"/>
                </a:lnTo>
                <a:lnTo>
                  <a:pt x="404105" y="2135254"/>
                </a:lnTo>
                <a:lnTo>
                  <a:pt x="191141" y="2135254"/>
                </a:lnTo>
                <a:lnTo>
                  <a:pt x="0" y="2135254"/>
                </a:lnTo>
                <a:lnTo>
                  <a:pt x="0" y="759101"/>
                </a:lnTo>
                <a:lnTo>
                  <a:pt x="18846" y="760703"/>
                </a:lnTo>
                <a:cubicBezTo>
                  <a:pt x="321481" y="812768"/>
                  <a:pt x="561438" y="1039090"/>
                  <a:pt x="622833" y="1328059"/>
                </a:cubicBezTo>
                <a:lnTo>
                  <a:pt x="634538" y="1439894"/>
                </a:lnTo>
                <a:lnTo>
                  <a:pt x="734784" y="1387488"/>
                </a:lnTo>
                <a:cubicBezTo>
                  <a:pt x="807460" y="1357882"/>
                  <a:pt x="887363" y="1341510"/>
                  <a:pt x="971235" y="1341510"/>
                </a:cubicBezTo>
                <a:cubicBezTo>
                  <a:pt x="1013172" y="1341510"/>
                  <a:pt x="1054116" y="1345603"/>
                  <a:pt x="1093660" y="1353397"/>
                </a:cubicBezTo>
                <a:lnTo>
                  <a:pt x="1174763" y="1377644"/>
                </a:lnTo>
                <a:lnTo>
                  <a:pt x="1186547" y="1356734"/>
                </a:lnTo>
                <a:cubicBezTo>
                  <a:pt x="1321772" y="1163953"/>
                  <a:pt x="1550774" y="1037205"/>
                  <a:pt x="1810511" y="1037205"/>
                </a:cubicBezTo>
                <a:cubicBezTo>
                  <a:pt x="2070248" y="1037205"/>
                  <a:pt x="2299249" y="1163953"/>
                  <a:pt x="2434476" y="1356734"/>
                </a:cubicBezTo>
                <a:lnTo>
                  <a:pt x="2490172" y="1455565"/>
                </a:lnTo>
                <a:lnTo>
                  <a:pt x="2521596" y="1430595"/>
                </a:lnTo>
                <a:cubicBezTo>
                  <a:pt x="2601590" y="1378544"/>
                  <a:pt x="2698022" y="1348151"/>
                  <a:pt x="2801827" y="1348151"/>
                </a:cubicBezTo>
                <a:cubicBezTo>
                  <a:pt x="2974835" y="1348151"/>
                  <a:pt x="3127370" y="1432576"/>
                  <a:pt x="3217441" y="1560985"/>
                </a:cubicBezTo>
                <a:lnTo>
                  <a:pt x="3241880" y="1604352"/>
                </a:lnTo>
                <a:lnTo>
                  <a:pt x="3611243" y="1604352"/>
                </a:lnTo>
                <a:lnTo>
                  <a:pt x="3613999" y="1599461"/>
                </a:lnTo>
                <a:cubicBezTo>
                  <a:pt x="3723165" y="1443832"/>
                  <a:pt x="3908033" y="1341510"/>
                  <a:pt x="4117715" y="1341510"/>
                </a:cubicBezTo>
                <a:cubicBezTo>
                  <a:pt x="4369335" y="1341510"/>
                  <a:pt x="4585223" y="1488853"/>
                  <a:pt x="4677439" y="1698843"/>
                </a:cubicBezTo>
                <a:lnTo>
                  <a:pt x="4693938" y="1750031"/>
                </a:lnTo>
                <a:lnTo>
                  <a:pt x="4721097" y="1735833"/>
                </a:lnTo>
                <a:cubicBezTo>
                  <a:pt x="4757435" y="1721030"/>
                  <a:pt x="4795581" y="1709535"/>
                  <a:pt x="4835124" y="1701742"/>
                </a:cubicBezTo>
                <a:lnTo>
                  <a:pt x="4930624" y="1692469"/>
                </a:lnTo>
                <a:lnTo>
                  <a:pt x="4934733" y="1653211"/>
                </a:lnTo>
                <a:cubicBezTo>
                  <a:pt x="5004897" y="1322961"/>
                  <a:pt x="5308287" y="1074535"/>
                  <a:pt x="5671919" y="1074535"/>
                </a:cubicBezTo>
                <a:cubicBezTo>
                  <a:pt x="5931657" y="1074535"/>
                  <a:pt x="6160658" y="1201283"/>
                  <a:pt x="6295883" y="1394064"/>
                </a:cubicBezTo>
                <a:lnTo>
                  <a:pt x="6301547" y="1404117"/>
                </a:lnTo>
                <a:lnTo>
                  <a:pt x="6320448" y="1382055"/>
                </a:lnTo>
                <a:cubicBezTo>
                  <a:pt x="6456619" y="1250904"/>
                  <a:pt x="6644738" y="1169785"/>
                  <a:pt x="6852528" y="1169785"/>
                </a:cubicBezTo>
                <a:cubicBezTo>
                  <a:pt x="7008370" y="1169785"/>
                  <a:pt x="7153148" y="1215415"/>
                  <a:pt x="7273244" y="1293559"/>
                </a:cubicBezTo>
                <a:lnTo>
                  <a:pt x="7342091" y="1348269"/>
                </a:lnTo>
                <a:lnTo>
                  <a:pt x="7355460" y="1306786"/>
                </a:lnTo>
                <a:cubicBezTo>
                  <a:pt x="7469693" y="1046667"/>
                  <a:pt x="7737118" y="864150"/>
                  <a:pt x="8048802" y="864150"/>
                </a:cubicBezTo>
                <a:lnTo>
                  <a:pt x="8119268" y="867577"/>
                </a:lnTo>
                <a:lnTo>
                  <a:pt x="8177314" y="764579"/>
                </a:lnTo>
                <a:cubicBezTo>
                  <a:pt x="8312538" y="571798"/>
                  <a:pt x="8541540" y="445050"/>
                  <a:pt x="8801277" y="445050"/>
                </a:cubicBezTo>
                <a:cubicBezTo>
                  <a:pt x="8957120" y="445050"/>
                  <a:pt x="9101897" y="490680"/>
                  <a:pt x="9221993" y="568824"/>
                </a:cubicBezTo>
                <a:lnTo>
                  <a:pt x="9308351" y="637449"/>
                </a:lnTo>
                <a:lnTo>
                  <a:pt x="9331316" y="624736"/>
                </a:lnTo>
                <a:cubicBezTo>
                  <a:pt x="9430005" y="578936"/>
                  <a:pt x="9540663" y="553269"/>
                  <a:pt x="9657545" y="553269"/>
                </a:cubicBezTo>
                <a:cubicBezTo>
                  <a:pt x="9969230" y="553269"/>
                  <a:pt x="10236655" y="735786"/>
                  <a:pt x="10350887" y="995905"/>
                </a:cubicBezTo>
                <a:lnTo>
                  <a:pt x="10387173" y="1108490"/>
                </a:lnTo>
                <a:lnTo>
                  <a:pt x="10674604" y="1108490"/>
                </a:lnTo>
                <a:lnTo>
                  <a:pt x="10659598" y="965120"/>
                </a:lnTo>
                <a:cubicBezTo>
                  <a:pt x="10659598" y="564860"/>
                  <a:pt x="10996493" y="240385"/>
                  <a:pt x="11412073" y="240385"/>
                </a:cubicBezTo>
                <a:cubicBezTo>
                  <a:pt x="11567916" y="240385"/>
                  <a:pt x="11712693" y="286015"/>
                  <a:pt x="11832789" y="364159"/>
                </a:cubicBezTo>
                <a:lnTo>
                  <a:pt x="11870500" y="394126"/>
                </a:lnTo>
                <a:lnTo>
                  <a:pt x="11889660" y="334676"/>
                </a:lnTo>
                <a:cubicBezTo>
                  <a:pt x="11946776" y="204617"/>
                  <a:pt x="12042190" y="93958"/>
                  <a:pt x="12162286" y="158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rapezoid 10"/>
          <p:cNvSpPr/>
          <p:nvPr userDrawn="1"/>
        </p:nvSpPr>
        <p:spPr>
          <a:xfrm>
            <a:off x="10038653" y="3317320"/>
            <a:ext cx="1080413" cy="3540680"/>
          </a:xfrm>
          <a:prstGeom prst="trapezoid">
            <a:avLst>
              <a:gd name="adj" fmla="val 3198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109092" y="3154563"/>
            <a:ext cx="942618" cy="223954"/>
            <a:chOff x="10109092" y="3159326"/>
            <a:chExt cx="942618" cy="223954"/>
          </a:xfrm>
        </p:grpSpPr>
        <p:sp>
          <p:nvSpPr>
            <p:cNvPr id="45" name="Freeform 44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Freeform 13"/>
          <p:cNvSpPr/>
          <p:nvPr/>
        </p:nvSpPr>
        <p:spPr>
          <a:xfrm flipH="1">
            <a:off x="11102763" y="2498359"/>
            <a:ext cx="740664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8B03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9317466" y="2498360"/>
            <a:ext cx="740571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D0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89278" y="334969"/>
            <a:ext cx="981007" cy="838083"/>
            <a:chOff x="10089278" y="330206"/>
            <a:chExt cx="981007" cy="838083"/>
          </a:xfrm>
        </p:grpSpPr>
        <p:sp>
          <p:nvSpPr>
            <p:cNvPr id="43" name="Freeform 42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/>
          <p:cNvSpPr/>
          <p:nvPr/>
        </p:nvSpPr>
        <p:spPr>
          <a:xfrm>
            <a:off x="9899100" y="1031758"/>
            <a:ext cx="681300" cy="2243303"/>
          </a:xfrm>
          <a:custGeom>
            <a:avLst/>
            <a:gdLst>
              <a:gd name="connsiteX0" fmla="*/ 259381 w 929217"/>
              <a:gd name="connsiteY0" fmla="*/ 0 h 3059614"/>
              <a:gd name="connsiteX1" fmla="*/ 408923 w 929217"/>
              <a:gd name="connsiteY1" fmla="*/ 81169 h 3059614"/>
              <a:gd name="connsiteX2" fmla="*/ 929217 w 929217"/>
              <a:gd name="connsiteY2" fmla="*/ 186211 h 3059614"/>
              <a:gd name="connsiteX3" fmla="*/ 929217 w 929217"/>
              <a:gd name="connsiteY3" fmla="*/ 3059614 h 3059614"/>
              <a:gd name="connsiteX4" fmla="*/ 929216 w 929217"/>
              <a:gd name="connsiteY4" fmla="*/ 3059614 h 3059614"/>
              <a:gd name="connsiteX5" fmla="*/ 304459 w 929217"/>
              <a:gd name="connsiteY5" fmla="*/ 2912129 h 3059614"/>
              <a:gd name="connsiteX6" fmla="*/ 284626 w 929217"/>
              <a:gd name="connsiteY6" fmla="*/ 2900745 h 3059614"/>
              <a:gd name="connsiteX7" fmla="*/ 272162 w 929217"/>
              <a:gd name="connsiteY7" fmla="*/ 2873391 h 3059614"/>
              <a:gd name="connsiteX8" fmla="*/ 0 w 929217"/>
              <a:gd name="connsiteY8" fmla="*/ 1286879 h 3059614"/>
              <a:gd name="connsiteX9" fmla="*/ 245761 w 929217"/>
              <a:gd name="connsiteY9" fmla="*/ 30191 h 305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9614">
                <a:moveTo>
                  <a:pt x="259381" y="0"/>
                </a:moveTo>
                <a:lnTo>
                  <a:pt x="408923" y="81169"/>
                </a:lnTo>
                <a:cubicBezTo>
                  <a:pt x="568841" y="148808"/>
                  <a:pt x="744661" y="186211"/>
                  <a:pt x="929217" y="186211"/>
                </a:cubicBezTo>
                <a:lnTo>
                  <a:pt x="929217" y="3059614"/>
                </a:lnTo>
                <a:lnTo>
                  <a:pt x="929216" y="3059614"/>
                </a:lnTo>
                <a:cubicBezTo>
                  <a:pt x="709358" y="3059614"/>
                  <a:pt x="495916" y="3007858"/>
                  <a:pt x="304459" y="2912129"/>
                </a:cubicBezTo>
                <a:lnTo>
                  <a:pt x="284626" y="2900745"/>
                </a:lnTo>
                <a:lnTo>
                  <a:pt x="272162" y="2873391"/>
                </a:lnTo>
                <a:cubicBezTo>
                  <a:pt x="104007" y="2467368"/>
                  <a:pt x="0" y="1906451"/>
                  <a:pt x="0" y="1286879"/>
                </a:cubicBezTo>
                <a:cubicBezTo>
                  <a:pt x="0" y="822201"/>
                  <a:pt x="104938" y="389325"/>
                  <a:pt x="245761" y="30191"/>
                </a:cubicBezTo>
                <a:close/>
              </a:path>
            </a:pathLst>
          </a:custGeom>
          <a:solidFill>
            <a:srgbClr val="EC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0580400" y="1032430"/>
            <a:ext cx="681300" cy="2242631"/>
          </a:xfrm>
          <a:custGeom>
            <a:avLst/>
            <a:gdLst>
              <a:gd name="connsiteX0" fmla="*/ 668149 w 929217"/>
              <a:gd name="connsiteY0" fmla="*/ 0 h 3058698"/>
              <a:gd name="connsiteX1" fmla="*/ 683457 w 929217"/>
              <a:gd name="connsiteY1" fmla="*/ 33740 h 3058698"/>
              <a:gd name="connsiteX2" fmla="*/ 929217 w 929217"/>
              <a:gd name="connsiteY2" fmla="*/ 1285963 h 3058698"/>
              <a:gd name="connsiteX3" fmla="*/ 657056 w 929217"/>
              <a:gd name="connsiteY3" fmla="*/ 2872475 h 3058698"/>
              <a:gd name="connsiteX4" fmla="*/ 644592 w 929217"/>
              <a:gd name="connsiteY4" fmla="*/ 2899827 h 3058698"/>
              <a:gd name="connsiteX5" fmla="*/ 624757 w 929217"/>
              <a:gd name="connsiteY5" fmla="*/ 2911213 h 3058698"/>
              <a:gd name="connsiteX6" fmla="*/ 163447 w 929217"/>
              <a:gd name="connsiteY6" fmla="*/ 3049116 h 3058698"/>
              <a:gd name="connsiteX7" fmla="*/ 0 w 929217"/>
              <a:gd name="connsiteY7" fmla="*/ 3058698 h 3058698"/>
              <a:gd name="connsiteX8" fmla="*/ 0 w 929217"/>
              <a:gd name="connsiteY8" fmla="*/ 185295 h 3058698"/>
              <a:gd name="connsiteX9" fmla="*/ 520294 w 929217"/>
              <a:gd name="connsiteY9" fmla="*/ 80253 h 305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8698">
                <a:moveTo>
                  <a:pt x="668149" y="0"/>
                </a:moveTo>
                <a:lnTo>
                  <a:pt x="683457" y="33740"/>
                </a:lnTo>
                <a:cubicBezTo>
                  <a:pt x="824279" y="390790"/>
                  <a:pt x="929217" y="821285"/>
                  <a:pt x="929217" y="1285963"/>
                </a:cubicBezTo>
                <a:cubicBezTo>
                  <a:pt x="929217" y="1905535"/>
                  <a:pt x="825211" y="2466452"/>
                  <a:pt x="657056" y="2872475"/>
                </a:cubicBezTo>
                <a:lnTo>
                  <a:pt x="644592" y="2899827"/>
                </a:lnTo>
                <a:lnTo>
                  <a:pt x="624757" y="2911213"/>
                </a:lnTo>
                <a:cubicBezTo>
                  <a:pt x="481164" y="2983009"/>
                  <a:pt x="325204" y="3030072"/>
                  <a:pt x="163447" y="3049116"/>
                </a:cubicBezTo>
                <a:lnTo>
                  <a:pt x="0" y="3058698"/>
                </a:lnTo>
                <a:lnTo>
                  <a:pt x="0" y="185295"/>
                </a:lnTo>
                <a:cubicBezTo>
                  <a:pt x="184556" y="185295"/>
                  <a:pt x="360377" y="147892"/>
                  <a:pt x="520294" y="80253"/>
                </a:cubicBezTo>
                <a:close/>
              </a:path>
            </a:pathLst>
          </a:custGeom>
          <a:solidFill>
            <a:srgbClr val="B4A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10175850" y="3292328"/>
            <a:ext cx="403010" cy="1057429"/>
          </a:xfrm>
          <a:custGeom>
            <a:avLst/>
            <a:gdLst>
              <a:gd name="connsiteX0" fmla="*/ 0 w 549661"/>
              <a:gd name="connsiteY0" fmla="*/ 0 h 1442215"/>
              <a:gd name="connsiteX1" fmla="*/ 5098 w 549661"/>
              <a:gd name="connsiteY1" fmla="*/ 10156 h 1442215"/>
              <a:gd name="connsiteX2" fmla="*/ 74473 w 549661"/>
              <a:gd name="connsiteY2" fmla="*/ 39995 h 1442215"/>
              <a:gd name="connsiteX3" fmla="*/ 307946 w 549661"/>
              <a:gd name="connsiteY3" fmla="*/ 102626 h 1442215"/>
              <a:gd name="connsiteX4" fmla="*/ 549661 w 549661"/>
              <a:gd name="connsiteY4" fmla="*/ 123866 h 1442215"/>
              <a:gd name="connsiteX5" fmla="*/ 549661 w 549661"/>
              <a:gd name="connsiteY5" fmla="*/ 1442215 h 1442215"/>
              <a:gd name="connsiteX6" fmla="*/ 541575 w 549661"/>
              <a:gd name="connsiteY6" fmla="*/ 1437671 h 1442215"/>
              <a:gd name="connsiteX7" fmla="*/ 3327 w 549661"/>
              <a:gd name="connsiteY7" fmla="*/ 88702 h 144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661" h="1442215">
                <a:moveTo>
                  <a:pt x="0" y="0"/>
                </a:moveTo>
                <a:lnTo>
                  <a:pt x="5098" y="10156"/>
                </a:lnTo>
                <a:lnTo>
                  <a:pt x="74473" y="39995"/>
                </a:lnTo>
                <a:cubicBezTo>
                  <a:pt x="150027" y="67466"/>
                  <a:pt x="228125" y="88480"/>
                  <a:pt x="307946" y="102626"/>
                </a:cubicBezTo>
                <a:lnTo>
                  <a:pt x="549661" y="123866"/>
                </a:lnTo>
                <a:lnTo>
                  <a:pt x="549661" y="1442215"/>
                </a:lnTo>
                <a:lnTo>
                  <a:pt x="541575" y="1437671"/>
                </a:lnTo>
                <a:cubicBezTo>
                  <a:pt x="263378" y="1248586"/>
                  <a:pt x="51859" y="728780"/>
                  <a:pt x="3327" y="887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 flipH="1">
            <a:off x="10578861" y="3292413"/>
            <a:ext cx="406045" cy="1057343"/>
          </a:xfrm>
          <a:custGeom>
            <a:avLst/>
            <a:gdLst>
              <a:gd name="connsiteX0" fmla="*/ 0 w 553800"/>
              <a:gd name="connsiteY0" fmla="*/ 0 h 1442098"/>
              <a:gd name="connsiteX1" fmla="*/ 3347 w 553800"/>
              <a:gd name="connsiteY1" fmla="*/ 88585 h 1442098"/>
              <a:gd name="connsiteX2" fmla="*/ 545653 w 553800"/>
              <a:gd name="connsiteY2" fmla="*/ 1437554 h 1442098"/>
              <a:gd name="connsiteX3" fmla="*/ 553800 w 553800"/>
              <a:gd name="connsiteY3" fmla="*/ 1442098 h 1442098"/>
              <a:gd name="connsiteX4" fmla="*/ 553800 w 553800"/>
              <a:gd name="connsiteY4" fmla="*/ 123749 h 1442098"/>
              <a:gd name="connsiteX5" fmla="*/ 551703 w 553800"/>
              <a:gd name="connsiteY5" fmla="*/ 123933 h 1442098"/>
              <a:gd name="connsiteX6" fmla="*/ 551702 w 553800"/>
              <a:gd name="connsiteY6" fmla="*/ 123933 h 1442098"/>
              <a:gd name="connsiteX7" fmla="*/ 551701 w 553800"/>
              <a:gd name="connsiteY7" fmla="*/ 123933 h 1442098"/>
              <a:gd name="connsiteX8" fmla="*/ 388255 w 553800"/>
              <a:gd name="connsiteY8" fmla="*/ 114351 h 1442098"/>
              <a:gd name="connsiteX9" fmla="*/ 74417 w 553800"/>
              <a:gd name="connsiteY9" fmla="*/ 39878 h 1442098"/>
              <a:gd name="connsiteX10" fmla="*/ 5038 w 553800"/>
              <a:gd name="connsiteY10" fmla="*/ 10037 h 144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800" h="1442098">
                <a:moveTo>
                  <a:pt x="0" y="0"/>
                </a:moveTo>
                <a:lnTo>
                  <a:pt x="3347" y="88585"/>
                </a:lnTo>
                <a:cubicBezTo>
                  <a:pt x="52246" y="728663"/>
                  <a:pt x="265358" y="1248469"/>
                  <a:pt x="545653" y="1437554"/>
                </a:cubicBezTo>
                <a:lnTo>
                  <a:pt x="553800" y="1442098"/>
                </a:lnTo>
                <a:lnTo>
                  <a:pt x="553800" y="123749"/>
                </a:lnTo>
                <a:lnTo>
                  <a:pt x="551703" y="123933"/>
                </a:lnTo>
                <a:lnTo>
                  <a:pt x="551702" y="123933"/>
                </a:lnTo>
                <a:lnTo>
                  <a:pt x="551701" y="123933"/>
                </a:lnTo>
                <a:lnTo>
                  <a:pt x="388255" y="114351"/>
                </a:lnTo>
                <a:cubicBezTo>
                  <a:pt x="280417" y="101655"/>
                  <a:pt x="175155" y="76506"/>
                  <a:pt x="74417" y="39878"/>
                </a:cubicBezTo>
                <a:lnTo>
                  <a:pt x="5038" y="100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10228451" y="3320790"/>
            <a:ext cx="350411" cy="655786"/>
          </a:xfrm>
          <a:custGeom>
            <a:avLst/>
            <a:gdLst>
              <a:gd name="connsiteX0" fmla="*/ 0 w 477921"/>
              <a:gd name="connsiteY0" fmla="*/ 0 h 894419"/>
              <a:gd name="connsiteX1" fmla="*/ 2732 w 477921"/>
              <a:gd name="connsiteY1" fmla="*/ 1175 h 894419"/>
              <a:gd name="connsiteX2" fmla="*/ 236205 w 477921"/>
              <a:gd name="connsiteY2" fmla="*/ 63806 h 894419"/>
              <a:gd name="connsiteX3" fmla="*/ 477921 w 477921"/>
              <a:gd name="connsiteY3" fmla="*/ 85046 h 894419"/>
              <a:gd name="connsiteX4" fmla="*/ 477921 w 477921"/>
              <a:gd name="connsiteY4" fmla="*/ 894419 h 894419"/>
              <a:gd name="connsiteX5" fmla="*/ 469835 w 477921"/>
              <a:gd name="connsiteY5" fmla="*/ 889875 h 894419"/>
              <a:gd name="connsiteX6" fmla="*/ 10855 w 477921"/>
              <a:gd name="connsiteY6" fmla="*/ 55182 h 89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21" h="894419">
                <a:moveTo>
                  <a:pt x="0" y="0"/>
                </a:moveTo>
                <a:lnTo>
                  <a:pt x="2732" y="1175"/>
                </a:lnTo>
                <a:cubicBezTo>
                  <a:pt x="78286" y="28646"/>
                  <a:pt x="156384" y="49660"/>
                  <a:pt x="236205" y="63806"/>
                </a:cubicBezTo>
                <a:lnTo>
                  <a:pt x="477921" y="85046"/>
                </a:lnTo>
                <a:lnTo>
                  <a:pt x="477921" y="894419"/>
                </a:lnTo>
                <a:lnTo>
                  <a:pt x="469835" y="889875"/>
                </a:lnTo>
                <a:cubicBezTo>
                  <a:pt x="271123" y="754815"/>
                  <a:pt x="106430" y="451019"/>
                  <a:pt x="10855" y="551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 flipH="1">
            <a:off x="10578862" y="3320994"/>
            <a:ext cx="353012" cy="655582"/>
          </a:xfrm>
          <a:custGeom>
            <a:avLst/>
            <a:gdLst>
              <a:gd name="connsiteX0" fmla="*/ 0 w 481469"/>
              <a:gd name="connsiteY0" fmla="*/ 0 h 894141"/>
              <a:gd name="connsiteX1" fmla="*/ 10882 w 481469"/>
              <a:gd name="connsiteY1" fmla="*/ 54904 h 894141"/>
              <a:gd name="connsiteX2" fmla="*/ 473322 w 481469"/>
              <a:gd name="connsiteY2" fmla="*/ 889597 h 894141"/>
              <a:gd name="connsiteX3" fmla="*/ 481469 w 481469"/>
              <a:gd name="connsiteY3" fmla="*/ 894141 h 894141"/>
              <a:gd name="connsiteX4" fmla="*/ 481469 w 481469"/>
              <a:gd name="connsiteY4" fmla="*/ 84768 h 894141"/>
              <a:gd name="connsiteX5" fmla="*/ 479373 w 481469"/>
              <a:gd name="connsiteY5" fmla="*/ 84952 h 894141"/>
              <a:gd name="connsiteX6" fmla="*/ 479372 w 481469"/>
              <a:gd name="connsiteY6" fmla="*/ 84952 h 894141"/>
              <a:gd name="connsiteX7" fmla="*/ 479371 w 481469"/>
              <a:gd name="connsiteY7" fmla="*/ 84952 h 894141"/>
              <a:gd name="connsiteX8" fmla="*/ 315925 w 481469"/>
              <a:gd name="connsiteY8" fmla="*/ 75370 h 894141"/>
              <a:gd name="connsiteX9" fmla="*/ 2087 w 481469"/>
              <a:gd name="connsiteY9" fmla="*/ 897 h 89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469" h="894141">
                <a:moveTo>
                  <a:pt x="0" y="0"/>
                </a:moveTo>
                <a:lnTo>
                  <a:pt x="10882" y="54904"/>
                </a:lnTo>
                <a:cubicBezTo>
                  <a:pt x="107178" y="450741"/>
                  <a:pt x="273112" y="754537"/>
                  <a:pt x="473322" y="889597"/>
                </a:cubicBezTo>
                <a:lnTo>
                  <a:pt x="481469" y="894141"/>
                </a:lnTo>
                <a:lnTo>
                  <a:pt x="481469" y="84768"/>
                </a:lnTo>
                <a:lnTo>
                  <a:pt x="479373" y="84952"/>
                </a:lnTo>
                <a:lnTo>
                  <a:pt x="479372" y="84952"/>
                </a:lnTo>
                <a:lnTo>
                  <a:pt x="479371" y="84952"/>
                </a:lnTo>
                <a:lnTo>
                  <a:pt x="315925" y="75370"/>
                </a:lnTo>
                <a:cubicBezTo>
                  <a:pt x="208087" y="62674"/>
                  <a:pt x="102825" y="37525"/>
                  <a:pt x="2087" y="89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0089464" y="330206"/>
            <a:ext cx="981007" cy="838083"/>
            <a:chOff x="10089278" y="330206"/>
            <a:chExt cx="981007" cy="838083"/>
          </a:xfrm>
        </p:grpSpPr>
        <p:sp>
          <p:nvSpPr>
            <p:cNvPr id="28" name="Freeform 27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109092" y="3159326"/>
            <a:ext cx="942618" cy="223954"/>
            <a:chOff x="10109092" y="3159326"/>
            <a:chExt cx="942618" cy="223954"/>
          </a:xfrm>
        </p:grpSpPr>
        <p:sp>
          <p:nvSpPr>
            <p:cNvPr id="26" name="Freeform 25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77886" y="1122363"/>
            <a:ext cx="836827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77886" y="3602038"/>
            <a:ext cx="836827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FAEC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Your Footer Here</a:t>
            </a:r>
            <a:endParaRPr lang="en-US" dirty="0"/>
          </a:p>
        </p:txBody>
      </p:sp>
      <p:sp>
        <p:nvSpPr>
          <p:cNvPr id="48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610600" y="6356350"/>
            <a:ext cx="2287501" cy="365125"/>
          </a:xfrm>
        </p:spPr>
        <p:txBody>
          <a:bodyPr/>
          <a:lstStyle/>
          <a:p>
            <a:fld id="{FA3EE389-E41A-49AC-9975-3D3899FF73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7" name="Oval 46"/>
          <p:cNvSpPr>
            <a:spLocks noChangeAspect="1"/>
          </p:cNvSpPr>
          <p:nvPr userDrawn="1"/>
        </p:nvSpPr>
        <p:spPr>
          <a:xfrm>
            <a:off x="2580239" y="322752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 userDrawn="1"/>
        </p:nvSpPr>
        <p:spPr>
          <a:xfrm>
            <a:off x="1199456" y="490932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 userDrawn="1"/>
        </p:nvSpPr>
        <p:spPr>
          <a:xfrm>
            <a:off x="2351584" y="893400"/>
            <a:ext cx="108012" cy="108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 userDrawn="1"/>
        </p:nvSpPr>
        <p:spPr>
          <a:xfrm>
            <a:off x="1775520" y="133376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 userDrawn="1"/>
        </p:nvSpPr>
        <p:spPr>
          <a:xfrm>
            <a:off x="6059996" y="56193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 userDrawn="1"/>
        </p:nvSpPr>
        <p:spPr>
          <a:xfrm>
            <a:off x="3719736" y="687986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 userDrawn="1"/>
        </p:nvSpPr>
        <p:spPr>
          <a:xfrm>
            <a:off x="4295800" y="1438478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 userDrawn="1"/>
        </p:nvSpPr>
        <p:spPr>
          <a:xfrm>
            <a:off x="5807968" y="4065459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 userDrawn="1"/>
        </p:nvSpPr>
        <p:spPr>
          <a:xfrm>
            <a:off x="2567608" y="4850552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 userDrawn="1"/>
        </p:nvSpPr>
        <p:spPr>
          <a:xfrm>
            <a:off x="1631504" y="4568697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 userDrawn="1"/>
        </p:nvSpPr>
        <p:spPr>
          <a:xfrm>
            <a:off x="8774148" y="204279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 userDrawn="1"/>
        </p:nvSpPr>
        <p:spPr>
          <a:xfrm>
            <a:off x="11760300" y="256434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 userDrawn="1"/>
        </p:nvSpPr>
        <p:spPr>
          <a:xfrm>
            <a:off x="11569082" y="89340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 userDrawn="1"/>
        </p:nvSpPr>
        <p:spPr>
          <a:xfrm>
            <a:off x="9560191" y="2244155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 userDrawn="1"/>
        </p:nvSpPr>
        <p:spPr>
          <a:xfrm>
            <a:off x="8081392" y="322032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 userDrawn="1"/>
        </p:nvSpPr>
        <p:spPr>
          <a:xfrm>
            <a:off x="7680176" y="98988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 userDrawn="1"/>
        </p:nvSpPr>
        <p:spPr>
          <a:xfrm>
            <a:off x="11437091" y="3794855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 userDrawn="1"/>
        </p:nvSpPr>
        <p:spPr>
          <a:xfrm>
            <a:off x="9170348" y="4144205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 userDrawn="1"/>
        </p:nvSpPr>
        <p:spPr>
          <a:xfrm>
            <a:off x="4799856" y="5544555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 userDrawn="1"/>
        </p:nvSpPr>
        <p:spPr>
          <a:xfrm>
            <a:off x="272428" y="3123322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 userDrawn="1"/>
        </p:nvSpPr>
        <p:spPr>
          <a:xfrm>
            <a:off x="5879649" y="1423854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 userDrawn="1"/>
        </p:nvSpPr>
        <p:spPr>
          <a:xfrm>
            <a:off x="9129606" y="704963"/>
            <a:ext cx="112750" cy="112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 userDrawn="1"/>
        </p:nvSpPr>
        <p:spPr>
          <a:xfrm>
            <a:off x="983432" y="125066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 userDrawn="1"/>
        </p:nvSpPr>
        <p:spPr>
          <a:xfrm>
            <a:off x="4662021" y="3016759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>
            <a:spLocks noChangeAspect="1"/>
          </p:cNvSpPr>
          <p:nvPr userDrawn="1"/>
        </p:nvSpPr>
        <p:spPr>
          <a:xfrm>
            <a:off x="623392" y="147453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>
            <a:spLocks noChangeAspect="1"/>
          </p:cNvSpPr>
          <p:nvPr userDrawn="1"/>
        </p:nvSpPr>
        <p:spPr>
          <a:xfrm>
            <a:off x="4616301" y="246718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>
            <a:spLocks noChangeAspect="1"/>
          </p:cNvSpPr>
          <p:nvPr userDrawn="1"/>
        </p:nvSpPr>
        <p:spPr>
          <a:xfrm>
            <a:off x="8614261" y="985838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/>
          <p:cNvSpPr>
            <a:spLocks noChangeAspect="1"/>
          </p:cNvSpPr>
          <p:nvPr userDrawn="1"/>
        </p:nvSpPr>
        <p:spPr>
          <a:xfrm>
            <a:off x="8035672" y="4989771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>
            <a:spLocks noChangeAspect="1"/>
          </p:cNvSpPr>
          <p:nvPr userDrawn="1"/>
        </p:nvSpPr>
        <p:spPr>
          <a:xfrm>
            <a:off x="4439816" y="4470152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>
            <a:spLocks noChangeAspect="1"/>
          </p:cNvSpPr>
          <p:nvPr userDrawn="1"/>
        </p:nvSpPr>
        <p:spPr>
          <a:xfrm>
            <a:off x="11434300" y="220302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9" name="Group 78"/>
          <p:cNvGrpSpPr>
            <a:grpSpLocks noChangeAspect="1"/>
          </p:cNvGrpSpPr>
          <p:nvPr userDrawn="1"/>
        </p:nvGrpSpPr>
        <p:grpSpPr>
          <a:xfrm>
            <a:off x="10202692" y="1421106"/>
            <a:ext cx="758952" cy="758952"/>
            <a:chOff x="7575606" y="2571489"/>
            <a:chExt cx="595578" cy="595578"/>
          </a:xfrm>
        </p:grpSpPr>
        <p:sp>
          <p:nvSpPr>
            <p:cNvPr id="80" name="Oval 79"/>
            <p:cNvSpPr/>
            <p:nvPr/>
          </p:nvSpPr>
          <p:spPr>
            <a:xfrm>
              <a:off x="7575606" y="2571489"/>
              <a:ext cx="595578" cy="5955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632563" y="2632123"/>
              <a:ext cx="240832" cy="474308"/>
            </a:xfrm>
            <a:custGeom>
              <a:avLst/>
              <a:gdLst>
                <a:gd name="connsiteX0" fmla="*/ 457515 w 464610"/>
                <a:gd name="connsiteY0" fmla="*/ 0 h 915030"/>
                <a:gd name="connsiteX1" fmla="*/ 464610 w 464610"/>
                <a:gd name="connsiteY1" fmla="*/ 715 h 915030"/>
                <a:gd name="connsiteX2" fmla="*/ 464610 w 464610"/>
                <a:gd name="connsiteY2" fmla="*/ 914315 h 915030"/>
                <a:gd name="connsiteX3" fmla="*/ 457515 w 464610"/>
                <a:gd name="connsiteY3" fmla="*/ 915030 h 915030"/>
                <a:gd name="connsiteX4" fmla="*/ 0 w 464610"/>
                <a:gd name="connsiteY4" fmla="*/ 457515 h 915030"/>
                <a:gd name="connsiteX5" fmla="*/ 457515 w 464610"/>
                <a:gd name="connsiteY5" fmla="*/ 0 h 91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10" h="915030">
                  <a:moveTo>
                    <a:pt x="457515" y="0"/>
                  </a:moveTo>
                  <a:lnTo>
                    <a:pt x="464610" y="715"/>
                  </a:lnTo>
                  <a:lnTo>
                    <a:pt x="464610" y="914315"/>
                  </a:lnTo>
                  <a:lnTo>
                    <a:pt x="457515" y="915030"/>
                  </a:lnTo>
                  <a:cubicBezTo>
                    <a:pt x="204836" y="915030"/>
                    <a:pt x="0" y="710194"/>
                    <a:pt x="0" y="457515"/>
                  </a:cubicBezTo>
                  <a:cubicBezTo>
                    <a:pt x="0" y="204836"/>
                    <a:pt x="204836" y="0"/>
                    <a:pt x="4575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873395" y="2632123"/>
              <a:ext cx="233477" cy="475408"/>
            </a:xfrm>
            <a:custGeom>
              <a:avLst/>
              <a:gdLst>
                <a:gd name="connsiteX0" fmla="*/ 0 w 450421"/>
                <a:gd name="connsiteY0" fmla="*/ 0 h 913600"/>
                <a:gd name="connsiteX1" fmla="*/ 85112 w 450421"/>
                <a:gd name="connsiteY1" fmla="*/ 8580 h 913600"/>
                <a:gd name="connsiteX2" fmla="*/ 450421 w 450421"/>
                <a:gd name="connsiteY2" fmla="*/ 456800 h 913600"/>
                <a:gd name="connsiteX3" fmla="*/ 85112 w 450421"/>
                <a:gd name="connsiteY3" fmla="*/ 905020 h 913600"/>
                <a:gd name="connsiteX4" fmla="*/ 0 w 450421"/>
                <a:gd name="connsiteY4" fmla="*/ 913600 h 91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421" h="913600">
                  <a:moveTo>
                    <a:pt x="0" y="0"/>
                  </a:moveTo>
                  <a:lnTo>
                    <a:pt x="85112" y="8580"/>
                  </a:lnTo>
                  <a:cubicBezTo>
                    <a:pt x="293594" y="51242"/>
                    <a:pt x="450421" y="235706"/>
                    <a:pt x="450421" y="456800"/>
                  </a:cubicBezTo>
                  <a:cubicBezTo>
                    <a:pt x="450421" y="677894"/>
                    <a:pt x="293594" y="862358"/>
                    <a:pt x="85112" y="905020"/>
                  </a:cubicBezTo>
                  <a:lnTo>
                    <a:pt x="0" y="913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7855372" y="258518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7855372" y="3119202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8123875" y="285125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8044839" y="266189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8043341" y="303824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7667135" y="3041854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7586869" y="2852997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7665224" y="2662163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7659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ocket - Title and Content Dark Blue">
    <p:bg>
      <p:bgPr>
        <a:solidFill>
          <a:srgbClr val="0E3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6"/>
          <p:cNvSpPr/>
          <p:nvPr userDrawn="1"/>
        </p:nvSpPr>
        <p:spPr>
          <a:xfrm>
            <a:off x="477886" y="4094021"/>
            <a:ext cx="11714114" cy="2763979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239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reeform 47"/>
          <p:cNvSpPr/>
          <p:nvPr userDrawn="1"/>
        </p:nvSpPr>
        <p:spPr>
          <a:xfrm>
            <a:off x="477886" y="4257233"/>
            <a:ext cx="11711288" cy="2600767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87D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rapezoid 48"/>
          <p:cNvSpPr/>
          <p:nvPr userDrawn="1"/>
        </p:nvSpPr>
        <p:spPr>
          <a:xfrm>
            <a:off x="9760945" y="3317320"/>
            <a:ext cx="1635829" cy="3210480"/>
          </a:xfrm>
          <a:prstGeom prst="trapezoid">
            <a:avLst>
              <a:gd name="adj" fmla="val 319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 49"/>
          <p:cNvSpPr/>
          <p:nvPr userDrawn="1"/>
        </p:nvSpPr>
        <p:spPr>
          <a:xfrm>
            <a:off x="1147" y="4722746"/>
            <a:ext cx="12190853" cy="2135254"/>
          </a:xfrm>
          <a:custGeom>
            <a:avLst/>
            <a:gdLst>
              <a:gd name="connsiteX0" fmla="*/ 12190853 w 12190853"/>
              <a:gd name="connsiteY0" fmla="*/ 0 h 2135254"/>
              <a:gd name="connsiteX1" fmla="*/ 12190853 w 12190853"/>
              <a:gd name="connsiteY1" fmla="*/ 1232671 h 2135254"/>
              <a:gd name="connsiteX2" fmla="*/ 12190853 w 12190853"/>
              <a:gd name="connsiteY2" fmla="*/ 2135253 h 2135254"/>
              <a:gd name="connsiteX3" fmla="*/ 8538218 w 12190853"/>
              <a:gd name="connsiteY3" fmla="*/ 2135253 h 2135254"/>
              <a:gd name="connsiteX4" fmla="*/ 8538217 w 12190853"/>
              <a:gd name="connsiteY4" fmla="*/ 2135254 h 2135254"/>
              <a:gd name="connsiteX5" fmla="*/ 7559386 w 12190853"/>
              <a:gd name="connsiteY5" fmla="*/ 2135254 h 2135254"/>
              <a:gd name="connsiteX6" fmla="*/ 7559239 w 12190853"/>
              <a:gd name="connsiteY6" fmla="*/ 2135137 h 2135254"/>
              <a:gd name="connsiteX7" fmla="*/ 7559202 w 12190853"/>
              <a:gd name="connsiteY7" fmla="*/ 2135254 h 2135254"/>
              <a:gd name="connsiteX8" fmla="*/ 404105 w 12190853"/>
              <a:gd name="connsiteY8" fmla="*/ 2135254 h 2135254"/>
              <a:gd name="connsiteX9" fmla="*/ 191141 w 12190853"/>
              <a:gd name="connsiteY9" fmla="*/ 2135254 h 2135254"/>
              <a:gd name="connsiteX10" fmla="*/ 0 w 12190853"/>
              <a:gd name="connsiteY10" fmla="*/ 2135254 h 2135254"/>
              <a:gd name="connsiteX11" fmla="*/ 0 w 12190853"/>
              <a:gd name="connsiteY11" fmla="*/ 759101 h 2135254"/>
              <a:gd name="connsiteX12" fmla="*/ 18846 w 12190853"/>
              <a:gd name="connsiteY12" fmla="*/ 760703 h 2135254"/>
              <a:gd name="connsiteX13" fmla="*/ 622833 w 12190853"/>
              <a:gd name="connsiteY13" fmla="*/ 1328059 h 2135254"/>
              <a:gd name="connsiteX14" fmla="*/ 634538 w 12190853"/>
              <a:gd name="connsiteY14" fmla="*/ 1439894 h 2135254"/>
              <a:gd name="connsiteX15" fmla="*/ 734784 w 12190853"/>
              <a:gd name="connsiteY15" fmla="*/ 1387488 h 2135254"/>
              <a:gd name="connsiteX16" fmla="*/ 971235 w 12190853"/>
              <a:gd name="connsiteY16" fmla="*/ 1341510 h 2135254"/>
              <a:gd name="connsiteX17" fmla="*/ 1093660 w 12190853"/>
              <a:gd name="connsiteY17" fmla="*/ 1353397 h 2135254"/>
              <a:gd name="connsiteX18" fmla="*/ 1174763 w 12190853"/>
              <a:gd name="connsiteY18" fmla="*/ 1377644 h 2135254"/>
              <a:gd name="connsiteX19" fmla="*/ 1186547 w 12190853"/>
              <a:gd name="connsiteY19" fmla="*/ 1356734 h 2135254"/>
              <a:gd name="connsiteX20" fmla="*/ 1810511 w 12190853"/>
              <a:gd name="connsiteY20" fmla="*/ 1037205 h 2135254"/>
              <a:gd name="connsiteX21" fmla="*/ 2434476 w 12190853"/>
              <a:gd name="connsiteY21" fmla="*/ 1356734 h 2135254"/>
              <a:gd name="connsiteX22" fmla="*/ 2490172 w 12190853"/>
              <a:gd name="connsiteY22" fmla="*/ 1455565 h 2135254"/>
              <a:gd name="connsiteX23" fmla="*/ 2521596 w 12190853"/>
              <a:gd name="connsiteY23" fmla="*/ 1430595 h 2135254"/>
              <a:gd name="connsiteX24" fmla="*/ 2801827 w 12190853"/>
              <a:gd name="connsiteY24" fmla="*/ 1348151 h 2135254"/>
              <a:gd name="connsiteX25" fmla="*/ 3217441 w 12190853"/>
              <a:gd name="connsiteY25" fmla="*/ 1560985 h 2135254"/>
              <a:gd name="connsiteX26" fmla="*/ 3241880 w 12190853"/>
              <a:gd name="connsiteY26" fmla="*/ 1604352 h 2135254"/>
              <a:gd name="connsiteX27" fmla="*/ 3611243 w 12190853"/>
              <a:gd name="connsiteY27" fmla="*/ 1604352 h 2135254"/>
              <a:gd name="connsiteX28" fmla="*/ 3613999 w 12190853"/>
              <a:gd name="connsiteY28" fmla="*/ 1599461 h 2135254"/>
              <a:gd name="connsiteX29" fmla="*/ 4117715 w 12190853"/>
              <a:gd name="connsiteY29" fmla="*/ 1341510 h 2135254"/>
              <a:gd name="connsiteX30" fmla="*/ 4677439 w 12190853"/>
              <a:gd name="connsiteY30" fmla="*/ 1698843 h 2135254"/>
              <a:gd name="connsiteX31" fmla="*/ 4693938 w 12190853"/>
              <a:gd name="connsiteY31" fmla="*/ 1750031 h 2135254"/>
              <a:gd name="connsiteX32" fmla="*/ 4721097 w 12190853"/>
              <a:gd name="connsiteY32" fmla="*/ 1735833 h 2135254"/>
              <a:gd name="connsiteX33" fmla="*/ 4835124 w 12190853"/>
              <a:gd name="connsiteY33" fmla="*/ 1701742 h 2135254"/>
              <a:gd name="connsiteX34" fmla="*/ 4930624 w 12190853"/>
              <a:gd name="connsiteY34" fmla="*/ 1692469 h 2135254"/>
              <a:gd name="connsiteX35" fmla="*/ 4934733 w 12190853"/>
              <a:gd name="connsiteY35" fmla="*/ 1653211 h 2135254"/>
              <a:gd name="connsiteX36" fmla="*/ 5671919 w 12190853"/>
              <a:gd name="connsiteY36" fmla="*/ 1074535 h 2135254"/>
              <a:gd name="connsiteX37" fmla="*/ 6295883 w 12190853"/>
              <a:gd name="connsiteY37" fmla="*/ 1394064 h 2135254"/>
              <a:gd name="connsiteX38" fmla="*/ 6301547 w 12190853"/>
              <a:gd name="connsiteY38" fmla="*/ 1404117 h 2135254"/>
              <a:gd name="connsiteX39" fmla="*/ 6320448 w 12190853"/>
              <a:gd name="connsiteY39" fmla="*/ 1382055 h 2135254"/>
              <a:gd name="connsiteX40" fmla="*/ 6852528 w 12190853"/>
              <a:gd name="connsiteY40" fmla="*/ 1169785 h 2135254"/>
              <a:gd name="connsiteX41" fmla="*/ 7273244 w 12190853"/>
              <a:gd name="connsiteY41" fmla="*/ 1293559 h 2135254"/>
              <a:gd name="connsiteX42" fmla="*/ 7342091 w 12190853"/>
              <a:gd name="connsiteY42" fmla="*/ 1348269 h 2135254"/>
              <a:gd name="connsiteX43" fmla="*/ 7355460 w 12190853"/>
              <a:gd name="connsiteY43" fmla="*/ 1306786 h 2135254"/>
              <a:gd name="connsiteX44" fmla="*/ 8048802 w 12190853"/>
              <a:gd name="connsiteY44" fmla="*/ 864150 h 2135254"/>
              <a:gd name="connsiteX45" fmla="*/ 8119268 w 12190853"/>
              <a:gd name="connsiteY45" fmla="*/ 867577 h 2135254"/>
              <a:gd name="connsiteX46" fmla="*/ 8177314 w 12190853"/>
              <a:gd name="connsiteY46" fmla="*/ 764579 h 2135254"/>
              <a:gd name="connsiteX47" fmla="*/ 8801277 w 12190853"/>
              <a:gd name="connsiteY47" fmla="*/ 445050 h 2135254"/>
              <a:gd name="connsiteX48" fmla="*/ 9221993 w 12190853"/>
              <a:gd name="connsiteY48" fmla="*/ 568824 h 2135254"/>
              <a:gd name="connsiteX49" fmla="*/ 9308351 w 12190853"/>
              <a:gd name="connsiteY49" fmla="*/ 637449 h 2135254"/>
              <a:gd name="connsiteX50" fmla="*/ 9331316 w 12190853"/>
              <a:gd name="connsiteY50" fmla="*/ 624736 h 2135254"/>
              <a:gd name="connsiteX51" fmla="*/ 9657545 w 12190853"/>
              <a:gd name="connsiteY51" fmla="*/ 553269 h 2135254"/>
              <a:gd name="connsiteX52" fmla="*/ 10350887 w 12190853"/>
              <a:gd name="connsiteY52" fmla="*/ 995905 h 2135254"/>
              <a:gd name="connsiteX53" fmla="*/ 10387173 w 12190853"/>
              <a:gd name="connsiteY53" fmla="*/ 1108490 h 2135254"/>
              <a:gd name="connsiteX54" fmla="*/ 10674604 w 12190853"/>
              <a:gd name="connsiteY54" fmla="*/ 1108490 h 2135254"/>
              <a:gd name="connsiteX55" fmla="*/ 10659598 w 12190853"/>
              <a:gd name="connsiteY55" fmla="*/ 965120 h 2135254"/>
              <a:gd name="connsiteX56" fmla="*/ 11412073 w 12190853"/>
              <a:gd name="connsiteY56" fmla="*/ 240385 h 2135254"/>
              <a:gd name="connsiteX57" fmla="*/ 11832789 w 12190853"/>
              <a:gd name="connsiteY57" fmla="*/ 364159 h 2135254"/>
              <a:gd name="connsiteX58" fmla="*/ 11870500 w 12190853"/>
              <a:gd name="connsiteY58" fmla="*/ 394126 h 2135254"/>
              <a:gd name="connsiteX59" fmla="*/ 11889660 w 12190853"/>
              <a:gd name="connsiteY59" fmla="*/ 334676 h 2135254"/>
              <a:gd name="connsiteX60" fmla="*/ 12162286 w 12190853"/>
              <a:gd name="connsiteY60" fmla="*/ 15814 h 213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190853" h="2135254">
                <a:moveTo>
                  <a:pt x="12190853" y="0"/>
                </a:moveTo>
                <a:lnTo>
                  <a:pt x="12190853" y="1232671"/>
                </a:lnTo>
                <a:lnTo>
                  <a:pt x="12190853" y="2135253"/>
                </a:lnTo>
                <a:lnTo>
                  <a:pt x="8538218" y="2135253"/>
                </a:lnTo>
                <a:lnTo>
                  <a:pt x="8538217" y="2135254"/>
                </a:lnTo>
                <a:lnTo>
                  <a:pt x="7559386" y="2135254"/>
                </a:lnTo>
                <a:lnTo>
                  <a:pt x="7559239" y="2135137"/>
                </a:lnTo>
                <a:lnTo>
                  <a:pt x="7559202" y="2135254"/>
                </a:lnTo>
                <a:lnTo>
                  <a:pt x="404105" y="2135254"/>
                </a:lnTo>
                <a:lnTo>
                  <a:pt x="191141" y="2135254"/>
                </a:lnTo>
                <a:lnTo>
                  <a:pt x="0" y="2135254"/>
                </a:lnTo>
                <a:lnTo>
                  <a:pt x="0" y="759101"/>
                </a:lnTo>
                <a:lnTo>
                  <a:pt x="18846" y="760703"/>
                </a:lnTo>
                <a:cubicBezTo>
                  <a:pt x="321481" y="812768"/>
                  <a:pt x="561438" y="1039090"/>
                  <a:pt x="622833" y="1328059"/>
                </a:cubicBezTo>
                <a:lnTo>
                  <a:pt x="634538" y="1439894"/>
                </a:lnTo>
                <a:lnTo>
                  <a:pt x="734784" y="1387488"/>
                </a:lnTo>
                <a:cubicBezTo>
                  <a:pt x="807460" y="1357882"/>
                  <a:pt x="887363" y="1341510"/>
                  <a:pt x="971235" y="1341510"/>
                </a:cubicBezTo>
                <a:cubicBezTo>
                  <a:pt x="1013172" y="1341510"/>
                  <a:pt x="1054116" y="1345603"/>
                  <a:pt x="1093660" y="1353397"/>
                </a:cubicBezTo>
                <a:lnTo>
                  <a:pt x="1174763" y="1377644"/>
                </a:lnTo>
                <a:lnTo>
                  <a:pt x="1186547" y="1356734"/>
                </a:lnTo>
                <a:cubicBezTo>
                  <a:pt x="1321772" y="1163953"/>
                  <a:pt x="1550774" y="1037205"/>
                  <a:pt x="1810511" y="1037205"/>
                </a:cubicBezTo>
                <a:cubicBezTo>
                  <a:pt x="2070248" y="1037205"/>
                  <a:pt x="2299249" y="1163953"/>
                  <a:pt x="2434476" y="1356734"/>
                </a:cubicBezTo>
                <a:lnTo>
                  <a:pt x="2490172" y="1455565"/>
                </a:lnTo>
                <a:lnTo>
                  <a:pt x="2521596" y="1430595"/>
                </a:lnTo>
                <a:cubicBezTo>
                  <a:pt x="2601590" y="1378544"/>
                  <a:pt x="2698022" y="1348151"/>
                  <a:pt x="2801827" y="1348151"/>
                </a:cubicBezTo>
                <a:cubicBezTo>
                  <a:pt x="2974835" y="1348151"/>
                  <a:pt x="3127370" y="1432576"/>
                  <a:pt x="3217441" y="1560985"/>
                </a:cubicBezTo>
                <a:lnTo>
                  <a:pt x="3241880" y="1604352"/>
                </a:lnTo>
                <a:lnTo>
                  <a:pt x="3611243" y="1604352"/>
                </a:lnTo>
                <a:lnTo>
                  <a:pt x="3613999" y="1599461"/>
                </a:lnTo>
                <a:cubicBezTo>
                  <a:pt x="3723165" y="1443832"/>
                  <a:pt x="3908033" y="1341510"/>
                  <a:pt x="4117715" y="1341510"/>
                </a:cubicBezTo>
                <a:cubicBezTo>
                  <a:pt x="4369335" y="1341510"/>
                  <a:pt x="4585223" y="1488853"/>
                  <a:pt x="4677439" y="1698843"/>
                </a:cubicBezTo>
                <a:lnTo>
                  <a:pt x="4693938" y="1750031"/>
                </a:lnTo>
                <a:lnTo>
                  <a:pt x="4721097" y="1735833"/>
                </a:lnTo>
                <a:cubicBezTo>
                  <a:pt x="4757435" y="1721030"/>
                  <a:pt x="4795581" y="1709535"/>
                  <a:pt x="4835124" y="1701742"/>
                </a:cubicBezTo>
                <a:lnTo>
                  <a:pt x="4930624" y="1692469"/>
                </a:lnTo>
                <a:lnTo>
                  <a:pt x="4934733" y="1653211"/>
                </a:lnTo>
                <a:cubicBezTo>
                  <a:pt x="5004897" y="1322961"/>
                  <a:pt x="5308287" y="1074535"/>
                  <a:pt x="5671919" y="1074535"/>
                </a:cubicBezTo>
                <a:cubicBezTo>
                  <a:pt x="5931657" y="1074535"/>
                  <a:pt x="6160658" y="1201283"/>
                  <a:pt x="6295883" y="1394064"/>
                </a:cubicBezTo>
                <a:lnTo>
                  <a:pt x="6301547" y="1404117"/>
                </a:lnTo>
                <a:lnTo>
                  <a:pt x="6320448" y="1382055"/>
                </a:lnTo>
                <a:cubicBezTo>
                  <a:pt x="6456619" y="1250904"/>
                  <a:pt x="6644738" y="1169785"/>
                  <a:pt x="6852528" y="1169785"/>
                </a:cubicBezTo>
                <a:cubicBezTo>
                  <a:pt x="7008370" y="1169785"/>
                  <a:pt x="7153148" y="1215415"/>
                  <a:pt x="7273244" y="1293559"/>
                </a:cubicBezTo>
                <a:lnTo>
                  <a:pt x="7342091" y="1348269"/>
                </a:lnTo>
                <a:lnTo>
                  <a:pt x="7355460" y="1306786"/>
                </a:lnTo>
                <a:cubicBezTo>
                  <a:pt x="7469693" y="1046667"/>
                  <a:pt x="7737118" y="864150"/>
                  <a:pt x="8048802" y="864150"/>
                </a:cubicBezTo>
                <a:lnTo>
                  <a:pt x="8119268" y="867577"/>
                </a:lnTo>
                <a:lnTo>
                  <a:pt x="8177314" y="764579"/>
                </a:lnTo>
                <a:cubicBezTo>
                  <a:pt x="8312538" y="571798"/>
                  <a:pt x="8541540" y="445050"/>
                  <a:pt x="8801277" y="445050"/>
                </a:cubicBezTo>
                <a:cubicBezTo>
                  <a:pt x="8957120" y="445050"/>
                  <a:pt x="9101897" y="490680"/>
                  <a:pt x="9221993" y="568824"/>
                </a:cubicBezTo>
                <a:lnTo>
                  <a:pt x="9308351" y="637449"/>
                </a:lnTo>
                <a:lnTo>
                  <a:pt x="9331316" y="624736"/>
                </a:lnTo>
                <a:cubicBezTo>
                  <a:pt x="9430005" y="578936"/>
                  <a:pt x="9540663" y="553269"/>
                  <a:pt x="9657545" y="553269"/>
                </a:cubicBezTo>
                <a:cubicBezTo>
                  <a:pt x="9969230" y="553269"/>
                  <a:pt x="10236655" y="735786"/>
                  <a:pt x="10350887" y="995905"/>
                </a:cubicBezTo>
                <a:lnTo>
                  <a:pt x="10387173" y="1108490"/>
                </a:lnTo>
                <a:lnTo>
                  <a:pt x="10674604" y="1108490"/>
                </a:lnTo>
                <a:lnTo>
                  <a:pt x="10659598" y="965120"/>
                </a:lnTo>
                <a:cubicBezTo>
                  <a:pt x="10659598" y="564860"/>
                  <a:pt x="10996493" y="240385"/>
                  <a:pt x="11412073" y="240385"/>
                </a:cubicBezTo>
                <a:cubicBezTo>
                  <a:pt x="11567916" y="240385"/>
                  <a:pt x="11712693" y="286015"/>
                  <a:pt x="11832789" y="364159"/>
                </a:cubicBezTo>
                <a:lnTo>
                  <a:pt x="11870500" y="394126"/>
                </a:lnTo>
                <a:lnTo>
                  <a:pt x="11889660" y="334676"/>
                </a:lnTo>
                <a:cubicBezTo>
                  <a:pt x="11946776" y="204617"/>
                  <a:pt x="12042190" y="93958"/>
                  <a:pt x="12162286" y="158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rapezoid 50"/>
          <p:cNvSpPr/>
          <p:nvPr userDrawn="1"/>
        </p:nvSpPr>
        <p:spPr>
          <a:xfrm>
            <a:off x="10038653" y="3317320"/>
            <a:ext cx="1080413" cy="3540680"/>
          </a:xfrm>
          <a:prstGeom prst="trapezoid">
            <a:avLst>
              <a:gd name="adj" fmla="val 3198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Your Footer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287501" cy="365125"/>
          </a:xfrm>
        </p:spPr>
        <p:txBody>
          <a:bodyPr/>
          <a:lstStyle/>
          <a:p>
            <a:fld id="{FA3EE389-E41A-49AC-9975-3D3899FF737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10109092" y="3154563"/>
            <a:ext cx="942618" cy="223954"/>
            <a:chOff x="10109092" y="3159326"/>
            <a:chExt cx="942618" cy="223954"/>
          </a:xfrm>
        </p:grpSpPr>
        <p:sp>
          <p:nvSpPr>
            <p:cNvPr id="85" name="Freeform 84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Freeform 53"/>
          <p:cNvSpPr/>
          <p:nvPr/>
        </p:nvSpPr>
        <p:spPr>
          <a:xfrm flipH="1">
            <a:off x="11102763" y="2498359"/>
            <a:ext cx="740664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8B03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9317466" y="2498360"/>
            <a:ext cx="740571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D0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0089278" y="334969"/>
            <a:ext cx="981007" cy="838083"/>
            <a:chOff x="10089278" y="330206"/>
            <a:chExt cx="981007" cy="838083"/>
          </a:xfrm>
        </p:grpSpPr>
        <p:sp>
          <p:nvSpPr>
            <p:cNvPr id="83" name="Freeform 82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Freeform 56"/>
          <p:cNvSpPr/>
          <p:nvPr/>
        </p:nvSpPr>
        <p:spPr>
          <a:xfrm>
            <a:off x="9899100" y="1031758"/>
            <a:ext cx="681300" cy="2243303"/>
          </a:xfrm>
          <a:custGeom>
            <a:avLst/>
            <a:gdLst>
              <a:gd name="connsiteX0" fmla="*/ 259381 w 929217"/>
              <a:gd name="connsiteY0" fmla="*/ 0 h 3059614"/>
              <a:gd name="connsiteX1" fmla="*/ 408923 w 929217"/>
              <a:gd name="connsiteY1" fmla="*/ 81169 h 3059614"/>
              <a:gd name="connsiteX2" fmla="*/ 929217 w 929217"/>
              <a:gd name="connsiteY2" fmla="*/ 186211 h 3059614"/>
              <a:gd name="connsiteX3" fmla="*/ 929217 w 929217"/>
              <a:gd name="connsiteY3" fmla="*/ 3059614 h 3059614"/>
              <a:gd name="connsiteX4" fmla="*/ 929216 w 929217"/>
              <a:gd name="connsiteY4" fmla="*/ 3059614 h 3059614"/>
              <a:gd name="connsiteX5" fmla="*/ 304459 w 929217"/>
              <a:gd name="connsiteY5" fmla="*/ 2912129 h 3059614"/>
              <a:gd name="connsiteX6" fmla="*/ 284626 w 929217"/>
              <a:gd name="connsiteY6" fmla="*/ 2900745 h 3059614"/>
              <a:gd name="connsiteX7" fmla="*/ 272162 w 929217"/>
              <a:gd name="connsiteY7" fmla="*/ 2873391 h 3059614"/>
              <a:gd name="connsiteX8" fmla="*/ 0 w 929217"/>
              <a:gd name="connsiteY8" fmla="*/ 1286879 h 3059614"/>
              <a:gd name="connsiteX9" fmla="*/ 245761 w 929217"/>
              <a:gd name="connsiteY9" fmla="*/ 30191 h 305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9614">
                <a:moveTo>
                  <a:pt x="259381" y="0"/>
                </a:moveTo>
                <a:lnTo>
                  <a:pt x="408923" y="81169"/>
                </a:lnTo>
                <a:cubicBezTo>
                  <a:pt x="568841" y="148808"/>
                  <a:pt x="744661" y="186211"/>
                  <a:pt x="929217" y="186211"/>
                </a:cubicBezTo>
                <a:lnTo>
                  <a:pt x="929217" y="3059614"/>
                </a:lnTo>
                <a:lnTo>
                  <a:pt x="929216" y="3059614"/>
                </a:lnTo>
                <a:cubicBezTo>
                  <a:pt x="709358" y="3059614"/>
                  <a:pt x="495916" y="3007858"/>
                  <a:pt x="304459" y="2912129"/>
                </a:cubicBezTo>
                <a:lnTo>
                  <a:pt x="284626" y="2900745"/>
                </a:lnTo>
                <a:lnTo>
                  <a:pt x="272162" y="2873391"/>
                </a:lnTo>
                <a:cubicBezTo>
                  <a:pt x="104007" y="2467368"/>
                  <a:pt x="0" y="1906451"/>
                  <a:pt x="0" y="1286879"/>
                </a:cubicBezTo>
                <a:cubicBezTo>
                  <a:pt x="0" y="822201"/>
                  <a:pt x="104938" y="389325"/>
                  <a:pt x="245761" y="30191"/>
                </a:cubicBezTo>
                <a:close/>
              </a:path>
            </a:pathLst>
          </a:custGeom>
          <a:solidFill>
            <a:srgbClr val="EC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reeform 57"/>
          <p:cNvSpPr/>
          <p:nvPr/>
        </p:nvSpPr>
        <p:spPr>
          <a:xfrm>
            <a:off x="10580400" y="1032430"/>
            <a:ext cx="681300" cy="2242631"/>
          </a:xfrm>
          <a:custGeom>
            <a:avLst/>
            <a:gdLst>
              <a:gd name="connsiteX0" fmla="*/ 668149 w 929217"/>
              <a:gd name="connsiteY0" fmla="*/ 0 h 3058698"/>
              <a:gd name="connsiteX1" fmla="*/ 683457 w 929217"/>
              <a:gd name="connsiteY1" fmla="*/ 33740 h 3058698"/>
              <a:gd name="connsiteX2" fmla="*/ 929217 w 929217"/>
              <a:gd name="connsiteY2" fmla="*/ 1285963 h 3058698"/>
              <a:gd name="connsiteX3" fmla="*/ 657056 w 929217"/>
              <a:gd name="connsiteY3" fmla="*/ 2872475 h 3058698"/>
              <a:gd name="connsiteX4" fmla="*/ 644592 w 929217"/>
              <a:gd name="connsiteY4" fmla="*/ 2899827 h 3058698"/>
              <a:gd name="connsiteX5" fmla="*/ 624757 w 929217"/>
              <a:gd name="connsiteY5" fmla="*/ 2911213 h 3058698"/>
              <a:gd name="connsiteX6" fmla="*/ 163447 w 929217"/>
              <a:gd name="connsiteY6" fmla="*/ 3049116 h 3058698"/>
              <a:gd name="connsiteX7" fmla="*/ 0 w 929217"/>
              <a:gd name="connsiteY7" fmla="*/ 3058698 h 3058698"/>
              <a:gd name="connsiteX8" fmla="*/ 0 w 929217"/>
              <a:gd name="connsiteY8" fmla="*/ 185295 h 3058698"/>
              <a:gd name="connsiteX9" fmla="*/ 520294 w 929217"/>
              <a:gd name="connsiteY9" fmla="*/ 80253 h 305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8698">
                <a:moveTo>
                  <a:pt x="668149" y="0"/>
                </a:moveTo>
                <a:lnTo>
                  <a:pt x="683457" y="33740"/>
                </a:lnTo>
                <a:cubicBezTo>
                  <a:pt x="824279" y="390790"/>
                  <a:pt x="929217" y="821285"/>
                  <a:pt x="929217" y="1285963"/>
                </a:cubicBezTo>
                <a:cubicBezTo>
                  <a:pt x="929217" y="1905535"/>
                  <a:pt x="825211" y="2466452"/>
                  <a:pt x="657056" y="2872475"/>
                </a:cubicBezTo>
                <a:lnTo>
                  <a:pt x="644592" y="2899827"/>
                </a:lnTo>
                <a:lnTo>
                  <a:pt x="624757" y="2911213"/>
                </a:lnTo>
                <a:cubicBezTo>
                  <a:pt x="481164" y="2983009"/>
                  <a:pt x="325204" y="3030072"/>
                  <a:pt x="163447" y="3049116"/>
                </a:cubicBezTo>
                <a:lnTo>
                  <a:pt x="0" y="3058698"/>
                </a:lnTo>
                <a:lnTo>
                  <a:pt x="0" y="185295"/>
                </a:lnTo>
                <a:cubicBezTo>
                  <a:pt x="184556" y="185295"/>
                  <a:pt x="360377" y="147892"/>
                  <a:pt x="520294" y="80253"/>
                </a:cubicBezTo>
                <a:close/>
              </a:path>
            </a:pathLst>
          </a:custGeom>
          <a:solidFill>
            <a:srgbClr val="B4A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Freeform 58"/>
          <p:cNvSpPr/>
          <p:nvPr/>
        </p:nvSpPr>
        <p:spPr>
          <a:xfrm>
            <a:off x="10175850" y="3292328"/>
            <a:ext cx="403010" cy="1057429"/>
          </a:xfrm>
          <a:custGeom>
            <a:avLst/>
            <a:gdLst>
              <a:gd name="connsiteX0" fmla="*/ 0 w 549661"/>
              <a:gd name="connsiteY0" fmla="*/ 0 h 1442215"/>
              <a:gd name="connsiteX1" fmla="*/ 5098 w 549661"/>
              <a:gd name="connsiteY1" fmla="*/ 10156 h 1442215"/>
              <a:gd name="connsiteX2" fmla="*/ 74473 w 549661"/>
              <a:gd name="connsiteY2" fmla="*/ 39995 h 1442215"/>
              <a:gd name="connsiteX3" fmla="*/ 307946 w 549661"/>
              <a:gd name="connsiteY3" fmla="*/ 102626 h 1442215"/>
              <a:gd name="connsiteX4" fmla="*/ 549661 w 549661"/>
              <a:gd name="connsiteY4" fmla="*/ 123866 h 1442215"/>
              <a:gd name="connsiteX5" fmla="*/ 549661 w 549661"/>
              <a:gd name="connsiteY5" fmla="*/ 1442215 h 1442215"/>
              <a:gd name="connsiteX6" fmla="*/ 541575 w 549661"/>
              <a:gd name="connsiteY6" fmla="*/ 1437671 h 1442215"/>
              <a:gd name="connsiteX7" fmla="*/ 3327 w 549661"/>
              <a:gd name="connsiteY7" fmla="*/ 88702 h 144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661" h="1442215">
                <a:moveTo>
                  <a:pt x="0" y="0"/>
                </a:moveTo>
                <a:lnTo>
                  <a:pt x="5098" y="10156"/>
                </a:lnTo>
                <a:lnTo>
                  <a:pt x="74473" y="39995"/>
                </a:lnTo>
                <a:cubicBezTo>
                  <a:pt x="150027" y="67466"/>
                  <a:pt x="228125" y="88480"/>
                  <a:pt x="307946" y="102626"/>
                </a:cubicBezTo>
                <a:lnTo>
                  <a:pt x="549661" y="123866"/>
                </a:lnTo>
                <a:lnTo>
                  <a:pt x="549661" y="1442215"/>
                </a:lnTo>
                <a:lnTo>
                  <a:pt x="541575" y="1437671"/>
                </a:lnTo>
                <a:cubicBezTo>
                  <a:pt x="263378" y="1248586"/>
                  <a:pt x="51859" y="728780"/>
                  <a:pt x="3327" y="887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 flipH="1">
            <a:off x="10578861" y="3292413"/>
            <a:ext cx="406045" cy="1057343"/>
          </a:xfrm>
          <a:custGeom>
            <a:avLst/>
            <a:gdLst>
              <a:gd name="connsiteX0" fmla="*/ 0 w 553800"/>
              <a:gd name="connsiteY0" fmla="*/ 0 h 1442098"/>
              <a:gd name="connsiteX1" fmla="*/ 3347 w 553800"/>
              <a:gd name="connsiteY1" fmla="*/ 88585 h 1442098"/>
              <a:gd name="connsiteX2" fmla="*/ 545653 w 553800"/>
              <a:gd name="connsiteY2" fmla="*/ 1437554 h 1442098"/>
              <a:gd name="connsiteX3" fmla="*/ 553800 w 553800"/>
              <a:gd name="connsiteY3" fmla="*/ 1442098 h 1442098"/>
              <a:gd name="connsiteX4" fmla="*/ 553800 w 553800"/>
              <a:gd name="connsiteY4" fmla="*/ 123749 h 1442098"/>
              <a:gd name="connsiteX5" fmla="*/ 551703 w 553800"/>
              <a:gd name="connsiteY5" fmla="*/ 123933 h 1442098"/>
              <a:gd name="connsiteX6" fmla="*/ 551702 w 553800"/>
              <a:gd name="connsiteY6" fmla="*/ 123933 h 1442098"/>
              <a:gd name="connsiteX7" fmla="*/ 551701 w 553800"/>
              <a:gd name="connsiteY7" fmla="*/ 123933 h 1442098"/>
              <a:gd name="connsiteX8" fmla="*/ 388255 w 553800"/>
              <a:gd name="connsiteY8" fmla="*/ 114351 h 1442098"/>
              <a:gd name="connsiteX9" fmla="*/ 74417 w 553800"/>
              <a:gd name="connsiteY9" fmla="*/ 39878 h 1442098"/>
              <a:gd name="connsiteX10" fmla="*/ 5038 w 553800"/>
              <a:gd name="connsiteY10" fmla="*/ 10037 h 144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800" h="1442098">
                <a:moveTo>
                  <a:pt x="0" y="0"/>
                </a:moveTo>
                <a:lnTo>
                  <a:pt x="3347" y="88585"/>
                </a:lnTo>
                <a:cubicBezTo>
                  <a:pt x="52246" y="728663"/>
                  <a:pt x="265358" y="1248469"/>
                  <a:pt x="545653" y="1437554"/>
                </a:cubicBezTo>
                <a:lnTo>
                  <a:pt x="553800" y="1442098"/>
                </a:lnTo>
                <a:lnTo>
                  <a:pt x="553800" y="123749"/>
                </a:lnTo>
                <a:lnTo>
                  <a:pt x="551703" y="123933"/>
                </a:lnTo>
                <a:lnTo>
                  <a:pt x="551702" y="123933"/>
                </a:lnTo>
                <a:lnTo>
                  <a:pt x="551701" y="123933"/>
                </a:lnTo>
                <a:lnTo>
                  <a:pt x="388255" y="114351"/>
                </a:lnTo>
                <a:cubicBezTo>
                  <a:pt x="280417" y="101655"/>
                  <a:pt x="175155" y="76506"/>
                  <a:pt x="74417" y="39878"/>
                </a:cubicBezTo>
                <a:lnTo>
                  <a:pt x="5038" y="100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Freeform 60"/>
          <p:cNvSpPr/>
          <p:nvPr/>
        </p:nvSpPr>
        <p:spPr>
          <a:xfrm>
            <a:off x="10228451" y="3320790"/>
            <a:ext cx="350411" cy="655786"/>
          </a:xfrm>
          <a:custGeom>
            <a:avLst/>
            <a:gdLst>
              <a:gd name="connsiteX0" fmla="*/ 0 w 477921"/>
              <a:gd name="connsiteY0" fmla="*/ 0 h 894419"/>
              <a:gd name="connsiteX1" fmla="*/ 2732 w 477921"/>
              <a:gd name="connsiteY1" fmla="*/ 1175 h 894419"/>
              <a:gd name="connsiteX2" fmla="*/ 236205 w 477921"/>
              <a:gd name="connsiteY2" fmla="*/ 63806 h 894419"/>
              <a:gd name="connsiteX3" fmla="*/ 477921 w 477921"/>
              <a:gd name="connsiteY3" fmla="*/ 85046 h 894419"/>
              <a:gd name="connsiteX4" fmla="*/ 477921 w 477921"/>
              <a:gd name="connsiteY4" fmla="*/ 894419 h 894419"/>
              <a:gd name="connsiteX5" fmla="*/ 469835 w 477921"/>
              <a:gd name="connsiteY5" fmla="*/ 889875 h 894419"/>
              <a:gd name="connsiteX6" fmla="*/ 10855 w 477921"/>
              <a:gd name="connsiteY6" fmla="*/ 55182 h 89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21" h="894419">
                <a:moveTo>
                  <a:pt x="0" y="0"/>
                </a:moveTo>
                <a:lnTo>
                  <a:pt x="2732" y="1175"/>
                </a:lnTo>
                <a:cubicBezTo>
                  <a:pt x="78286" y="28646"/>
                  <a:pt x="156384" y="49660"/>
                  <a:pt x="236205" y="63806"/>
                </a:cubicBezTo>
                <a:lnTo>
                  <a:pt x="477921" y="85046"/>
                </a:lnTo>
                <a:lnTo>
                  <a:pt x="477921" y="894419"/>
                </a:lnTo>
                <a:lnTo>
                  <a:pt x="469835" y="889875"/>
                </a:lnTo>
                <a:cubicBezTo>
                  <a:pt x="271123" y="754815"/>
                  <a:pt x="106430" y="451019"/>
                  <a:pt x="10855" y="551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 61"/>
          <p:cNvSpPr/>
          <p:nvPr/>
        </p:nvSpPr>
        <p:spPr>
          <a:xfrm flipH="1">
            <a:off x="10578862" y="3320994"/>
            <a:ext cx="353012" cy="655582"/>
          </a:xfrm>
          <a:custGeom>
            <a:avLst/>
            <a:gdLst>
              <a:gd name="connsiteX0" fmla="*/ 0 w 481469"/>
              <a:gd name="connsiteY0" fmla="*/ 0 h 894141"/>
              <a:gd name="connsiteX1" fmla="*/ 10882 w 481469"/>
              <a:gd name="connsiteY1" fmla="*/ 54904 h 894141"/>
              <a:gd name="connsiteX2" fmla="*/ 473322 w 481469"/>
              <a:gd name="connsiteY2" fmla="*/ 889597 h 894141"/>
              <a:gd name="connsiteX3" fmla="*/ 481469 w 481469"/>
              <a:gd name="connsiteY3" fmla="*/ 894141 h 894141"/>
              <a:gd name="connsiteX4" fmla="*/ 481469 w 481469"/>
              <a:gd name="connsiteY4" fmla="*/ 84768 h 894141"/>
              <a:gd name="connsiteX5" fmla="*/ 479373 w 481469"/>
              <a:gd name="connsiteY5" fmla="*/ 84952 h 894141"/>
              <a:gd name="connsiteX6" fmla="*/ 479372 w 481469"/>
              <a:gd name="connsiteY6" fmla="*/ 84952 h 894141"/>
              <a:gd name="connsiteX7" fmla="*/ 479371 w 481469"/>
              <a:gd name="connsiteY7" fmla="*/ 84952 h 894141"/>
              <a:gd name="connsiteX8" fmla="*/ 315925 w 481469"/>
              <a:gd name="connsiteY8" fmla="*/ 75370 h 894141"/>
              <a:gd name="connsiteX9" fmla="*/ 2087 w 481469"/>
              <a:gd name="connsiteY9" fmla="*/ 897 h 89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469" h="894141">
                <a:moveTo>
                  <a:pt x="0" y="0"/>
                </a:moveTo>
                <a:lnTo>
                  <a:pt x="10882" y="54904"/>
                </a:lnTo>
                <a:cubicBezTo>
                  <a:pt x="107178" y="450741"/>
                  <a:pt x="273112" y="754537"/>
                  <a:pt x="473322" y="889597"/>
                </a:cubicBezTo>
                <a:lnTo>
                  <a:pt x="481469" y="894141"/>
                </a:lnTo>
                <a:lnTo>
                  <a:pt x="481469" y="84768"/>
                </a:lnTo>
                <a:lnTo>
                  <a:pt x="479373" y="84952"/>
                </a:lnTo>
                <a:lnTo>
                  <a:pt x="479372" y="84952"/>
                </a:lnTo>
                <a:lnTo>
                  <a:pt x="479371" y="84952"/>
                </a:lnTo>
                <a:lnTo>
                  <a:pt x="315925" y="75370"/>
                </a:lnTo>
                <a:cubicBezTo>
                  <a:pt x="208087" y="62674"/>
                  <a:pt x="102825" y="37525"/>
                  <a:pt x="2087" y="89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0089464" y="330206"/>
            <a:ext cx="981007" cy="838083"/>
            <a:chOff x="10089278" y="330206"/>
            <a:chExt cx="981007" cy="838083"/>
          </a:xfrm>
        </p:grpSpPr>
        <p:sp>
          <p:nvSpPr>
            <p:cNvPr id="68" name="Freeform 67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0109092" y="3159326"/>
            <a:ext cx="942618" cy="223954"/>
            <a:chOff x="10109092" y="3159326"/>
            <a:chExt cx="942618" cy="223954"/>
          </a:xfrm>
        </p:grpSpPr>
        <p:sp>
          <p:nvSpPr>
            <p:cNvPr id="66" name="Freeform 65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0202692" y="1421106"/>
            <a:ext cx="758952" cy="758952"/>
            <a:chOff x="7575606" y="2571489"/>
            <a:chExt cx="595578" cy="595578"/>
          </a:xfrm>
        </p:grpSpPr>
        <p:sp>
          <p:nvSpPr>
            <p:cNvPr id="88" name="Oval 87"/>
            <p:cNvSpPr/>
            <p:nvPr/>
          </p:nvSpPr>
          <p:spPr>
            <a:xfrm>
              <a:off x="7575606" y="2571489"/>
              <a:ext cx="595578" cy="5955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632563" y="2632123"/>
              <a:ext cx="240832" cy="474308"/>
            </a:xfrm>
            <a:custGeom>
              <a:avLst/>
              <a:gdLst>
                <a:gd name="connsiteX0" fmla="*/ 457515 w 464610"/>
                <a:gd name="connsiteY0" fmla="*/ 0 h 915030"/>
                <a:gd name="connsiteX1" fmla="*/ 464610 w 464610"/>
                <a:gd name="connsiteY1" fmla="*/ 715 h 915030"/>
                <a:gd name="connsiteX2" fmla="*/ 464610 w 464610"/>
                <a:gd name="connsiteY2" fmla="*/ 914315 h 915030"/>
                <a:gd name="connsiteX3" fmla="*/ 457515 w 464610"/>
                <a:gd name="connsiteY3" fmla="*/ 915030 h 915030"/>
                <a:gd name="connsiteX4" fmla="*/ 0 w 464610"/>
                <a:gd name="connsiteY4" fmla="*/ 457515 h 915030"/>
                <a:gd name="connsiteX5" fmla="*/ 457515 w 464610"/>
                <a:gd name="connsiteY5" fmla="*/ 0 h 91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10" h="915030">
                  <a:moveTo>
                    <a:pt x="457515" y="0"/>
                  </a:moveTo>
                  <a:lnTo>
                    <a:pt x="464610" y="715"/>
                  </a:lnTo>
                  <a:lnTo>
                    <a:pt x="464610" y="914315"/>
                  </a:lnTo>
                  <a:lnTo>
                    <a:pt x="457515" y="915030"/>
                  </a:lnTo>
                  <a:cubicBezTo>
                    <a:pt x="204836" y="915030"/>
                    <a:pt x="0" y="710194"/>
                    <a:pt x="0" y="457515"/>
                  </a:cubicBezTo>
                  <a:cubicBezTo>
                    <a:pt x="0" y="204836"/>
                    <a:pt x="204836" y="0"/>
                    <a:pt x="4575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873395" y="2632123"/>
              <a:ext cx="233477" cy="475408"/>
            </a:xfrm>
            <a:custGeom>
              <a:avLst/>
              <a:gdLst>
                <a:gd name="connsiteX0" fmla="*/ 0 w 450421"/>
                <a:gd name="connsiteY0" fmla="*/ 0 h 913600"/>
                <a:gd name="connsiteX1" fmla="*/ 85112 w 450421"/>
                <a:gd name="connsiteY1" fmla="*/ 8580 h 913600"/>
                <a:gd name="connsiteX2" fmla="*/ 450421 w 450421"/>
                <a:gd name="connsiteY2" fmla="*/ 456800 h 913600"/>
                <a:gd name="connsiteX3" fmla="*/ 85112 w 450421"/>
                <a:gd name="connsiteY3" fmla="*/ 905020 h 913600"/>
                <a:gd name="connsiteX4" fmla="*/ 0 w 450421"/>
                <a:gd name="connsiteY4" fmla="*/ 913600 h 91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421" h="913600">
                  <a:moveTo>
                    <a:pt x="0" y="0"/>
                  </a:moveTo>
                  <a:lnTo>
                    <a:pt x="85112" y="8580"/>
                  </a:lnTo>
                  <a:cubicBezTo>
                    <a:pt x="293594" y="51242"/>
                    <a:pt x="450421" y="235706"/>
                    <a:pt x="450421" y="456800"/>
                  </a:cubicBezTo>
                  <a:cubicBezTo>
                    <a:pt x="450421" y="677894"/>
                    <a:pt x="293594" y="862358"/>
                    <a:pt x="85112" y="905020"/>
                  </a:cubicBezTo>
                  <a:lnTo>
                    <a:pt x="0" y="913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7855372" y="258518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7855372" y="3119202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8123875" y="285125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8044839" y="266189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8043341" y="303824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7667135" y="3041854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7586869" y="2852997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7665224" y="2662163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2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ocket - 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 78"/>
          <p:cNvSpPr/>
          <p:nvPr userDrawn="1"/>
        </p:nvSpPr>
        <p:spPr>
          <a:xfrm>
            <a:off x="477886" y="4094021"/>
            <a:ext cx="11714114" cy="2763979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239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Freeform 79"/>
          <p:cNvSpPr/>
          <p:nvPr userDrawn="1"/>
        </p:nvSpPr>
        <p:spPr>
          <a:xfrm>
            <a:off x="477886" y="4257233"/>
            <a:ext cx="11711288" cy="2600767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87D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rapezoid 80"/>
          <p:cNvSpPr/>
          <p:nvPr userDrawn="1"/>
        </p:nvSpPr>
        <p:spPr>
          <a:xfrm>
            <a:off x="9760945" y="3317320"/>
            <a:ext cx="1635829" cy="3210480"/>
          </a:xfrm>
          <a:prstGeom prst="trapezoid">
            <a:avLst>
              <a:gd name="adj" fmla="val 319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Freeform 81"/>
          <p:cNvSpPr/>
          <p:nvPr userDrawn="1"/>
        </p:nvSpPr>
        <p:spPr>
          <a:xfrm>
            <a:off x="1147" y="4722746"/>
            <a:ext cx="12190853" cy="2135254"/>
          </a:xfrm>
          <a:custGeom>
            <a:avLst/>
            <a:gdLst>
              <a:gd name="connsiteX0" fmla="*/ 12190853 w 12190853"/>
              <a:gd name="connsiteY0" fmla="*/ 0 h 2135254"/>
              <a:gd name="connsiteX1" fmla="*/ 12190853 w 12190853"/>
              <a:gd name="connsiteY1" fmla="*/ 1232671 h 2135254"/>
              <a:gd name="connsiteX2" fmla="*/ 12190853 w 12190853"/>
              <a:gd name="connsiteY2" fmla="*/ 2135253 h 2135254"/>
              <a:gd name="connsiteX3" fmla="*/ 8538218 w 12190853"/>
              <a:gd name="connsiteY3" fmla="*/ 2135253 h 2135254"/>
              <a:gd name="connsiteX4" fmla="*/ 8538217 w 12190853"/>
              <a:gd name="connsiteY4" fmla="*/ 2135254 h 2135254"/>
              <a:gd name="connsiteX5" fmla="*/ 7559386 w 12190853"/>
              <a:gd name="connsiteY5" fmla="*/ 2135254 h 2135254"/>
              <a:gd name="connsiteX6" fmla="*/ 7559239 w 12190853"/>
              <a:gd name="connsiteY6" fmla="*/ 2135137 h 2135254"/>
              <a:gd name="connsiteX7" fmla="*/ 7559202 w 12190853"/>
              <a:gd name="connsiteY7" fmla="*/ 2135254 h 2135254"/>
              <a:gd name="connsiteX8" fmla="*/ 404105 w 12190853"/>
              <a:gd name="connsiteY8" fmla="*/ 2135254 h 2135254"/>
              <a:gd name="connsiteX9" fmla="*/ 191141 w 12190853"/>
              <a:gd name="connsiteY9" fmla="*/ 2135254 h 2135254"/>
              <a:gd name="connsiteX10" fmla="*/ 0 w 12190853"/>
              <a:gd name="connsiteY10" fmla="*/ 2135254 h 2135254"/>
              <a:gd name="connsiteX11" fmla="*/ 0 w 12190853"/>
              <a:gd name="connsiteY11" fmla="*/ 759101 h 2135254"/>
              <a:gd name="connsiteX12" fmla="*/ 18846 w 12190853"/>
              <a:gd name="connsiteY12" fmla="*/ 760703 h 2135254"/>
              <a:gd name="connsiteX13" fmla="*/ 622833 w 12190853"/>
              <a:gd name="connsiteY13" fmla="*/ 1328059 h 2135254"/>
              <a:gd name="connsiteX14" fmla="*/ 634538 w 12190853"/>
              <a:gd name="connsiteY14" fmla="*/ 1439894 h 2135254"/>
              <a:gd name="connsiteX15" fmla="*/ 734784 w 12190853"/>
              <a:gd name="connsiteY15" fmla="*/ 1387488 h 2135254"/>
              <a:gd name="connsiteX16" fmla="*/ 971235 w 12190853"/>
              <a:gd name="connsiteY16" fmla="*/ 1341510 h 2135254"/>
              <a:gd name="connsiteX17" fmla="*/ 1093660 w 12190853"/>
              <a:gd name="connsiteY17" fmla="*/ 1353397 h 2135254"/>
              <a:gd name="connsiteX18" fmla="*/ 1174763 w 12190853"/>
              <a:gd name="connsiteY18" fmla="*/ 1377644 h 2135254"/>
              <a:gd name="connsiteX19" fmla="*/ 1186547 w 12190853"/>
              <a:gd name="connsiteY19" fmla="*/ 1356734 h 2135254"/>
              <a:gd name="connsiteX20" fmla="*/ 1810511 w 12190853"/>
              <a:gd name="connsiteY20" fmla="*/ 1037205 h 2135254"/>
              <a:gd name="connsiteX21" fmla="*/ 2434476 w 12190853"/>
              <a:gd name="connsiteY21" fmla="*/ 1356734 h 2135254"/>
              <a:gd name="connsiteX22" fmla="*/ 2490172 w 12190853"/>
              <a:gd name="connsiteY22" fmla="*/ 1455565 h 2135254"/>
              <a:gd name="connsiteX23" fmla="*/ 2521596 w 12190853"/>
              <a:gd name="connsiteY23" fmla="*/ 1430595 h 2135254"/>
              <a:gd name="connsiteX24" fmla="*/ 2801827 w 12190853"/>
              <a:gd name="connsiteY24" fmla="*/ 1348151 h 2135254"/>
              <a:gd name="connsiteX25" fmla="*/ 3217441 w 12190853"/>
              <a:gd name="connsiteY25" fmla="*/ 1560985 h 2135254"/>
              <a:gd name="connsiteX26" fmla="*/ 3241880 w 12190853"/>
              <a:gd name="connsiteY26" fmla="*/ 1604352 h 2135254"/>
              <a:gd name="connsiteX27" fmla="*/ 3611243 w 12190853"/>
              <a:gd name="connsiteY27" fmla="*/ 1604352 h 2135254"/>
              <a:gd name="connsiteX28" fmla="*/ 3613999 w 12190853"/>
              <a:gd name="connsiteY28" fmla="*/ 1599461 h 2135254"/>
              <a:gd name="connsiteX29" fmla="*/ 4117715 w 12190853"/>
              <a:gd name="connsiteY29" fmla="*/ 1341510 h 2135254"/>
              <a:gd name="connsiteX30" fmla="*/ 4677439 w 12190853"/>
              <a:gd name="connsiteY30" fmla="*/ 1698843 h 2135254"/>
              <a:gd name="connsiteX31" fmla="*/ 4693938 w 12190853"/>
              <a:gd name="connsiteY31" fmla="*/ 1750031 h 2135254"/>
              <a:gd name="connsiteX32" fmla="*/ 4721097 w 12190853"/>
              <a:gd name="connsiteY32" fmla="*/ 1735833 h 2135254"/>
              <a:gd name="connsiteX33" fmla="*/ 4835124 w 12190853"/>
              <a:gd name="connsiteY33" fmla="*/ 1701742 h 2135254"/>
              <a:gd name="connsiteX34" fmla="*/ 4930624 w 12190853"/>
              <a:gd name="connsiteY34" fmla="*/ 1692469 h 2135254"/>
              <a:gd name="connsiteX35" fmla="*/ 4934733 w 12190853"/>
              <a:gd name="connsiteY35" fmla="*/ 1653211 h 2135254"/>
              <a:gd name="connsiteX36" fmla="*/ 5671919 w 12190853"/>
              <a:gd name="connsiteY36" fmla="*/ 1074535 h 2135254"/>
              <a:gd name="connsiteX37" fmla="*/ 6295883 w 12190853"/>
              <a:gd name="connsiteY37" fmla="*/ 1394064 h 2135254"/>
              <a:gd name="connsiteX38" fmla="*/ 6301547 w 12190853"/>
              <a:gd name="connsiteY38" fmla="*/ 1404117 h 2135254"/>
              <a:gd name="connsiteX39" fmla="*/ 6320448 w 12190853"/>
              <a:gd name="connsiteY39" fmla="*/ 1382055 h 2135254"/>
              <a:gd name="connsiteX40" fmla="*/ 6852528 w 12190853"/>
              <a:gd name="connsiteY40" fmla="*/ 1169785 h 2135254"/>
              <a:gd name="connsiteX41" fmla="*/ 7273244 w 12190853"/>
              <a:gd name="connsiteY41" fmla="*/ 1293559 h 2135254"/>
              <a:gd name="connsiteX42" fmla="*/ 7342091 w 12190853"/>
              <a:gd name="connsiteY42" fmla="*/ 1348269 h 2135254"/>
              <a:gd name="connsiteX43" fmla="*/ 7355460 w 12190853"/>
              <a:gd name="connsiteY43" fmla="*/ 1306786 h 2135254"/>
              <a:gd name="connsiteX44" fmla="*/ 8048802 w 12190853"/>
              <a:gd name="connsiteY44" fmla="*/ 864150 h 2135254"/>
              <a:gd name="connsiteX45" fmla="*/ 8119268 w 12190853"/>
              <a:gd name="connsiteY45" fmla="*/ 867577 h 2135254"/>
              <a:gd name="connsiteX46" fmla="*/ 8177314 w 12190853"/>
              <a:gd name="connsiteY46" fmla="*/ 764579 h 2135254"/>
              <a:gd name="connsiteX47" fmla="*/ 8801277 w 12190853"/>
              <a:gd name="connsiteY47" fmla="*/ 445050 h 2135254"/>
              <a:gd name="connsiteX48" fmla="*/ 9221993 w 12190853"/>
              <a:gd name="connsiteY48" fmla="*/ 568824 h 2135254"/>
              <a:gd name="connsiteX49" fmla="*/ 9308351 w 12190853"/>
              <a:gd name="connsiteY49" fmla="*/ 637449 h 2135254"/>
              <a:gd name="connsiteX50" fmla="*/ 9331316 w 12190853"/>
              <a:gd name="connsiteY50" fmla="*/ 624736 h 2135254"/>
              <a:gd name="connsiteX51" fmla="*/ 9657545 w 12190853"/>
              <a:gd name="connsiteY51" fmla="*/ 553269 h 2135254"/>
              <a:gd name="connsiteX52" fmla="*/ 10350887 w 12190853"/>
              <a:gd name="connsiteY52" fmla="*/ 995905 h 2135254"/>
              <a:gd name="connsiteX53" fmla="*/ 10387173 w 12190853"/>
              <a:gd name="connsiteY53" fmla="*/ 1108490 h 2135254"/>
              <a:gd name="connsiteX54" fmla="*/ 10674604 w 12190853"/>
              <a:gd name="connsiteY54" fmla="*/ 1108490 h 2135254"/>
              <a:gd name="connsiteX55" fmla="*/ 10659598 w 12190853"/>
              <a:gd name="connsiteY55" fmla="*/ 965120 h 2135254"/>
              <a:gd name="connsiteX56" fmla="*/ 11412073 w 12190853"/>
              <a:gd name="connsiteY56" fmla="*/ 240385 h 2135254"/>
              <a:gd name="connsiteX57" fmla="*/ 11832789 w 12190853"/>
              <a:gd name="connsiteY57" fmla="*/ 364159 h 2135254"/>
              <a:gd name="connsiteX58" fmla="*/ 11870500 w 12190853"/>
              <a:gd name="connsiteY58" fmla="*/ 394126 h 2135254"/>
              <a:gd name="connsiteX59" fmla="*/ 11889660 w 12190853"/>
              <a:gd name="connsiteY59" fmla="*/ 334676 h 2135254"/>
              <a:gd name="connsiteX60" fmla="*/ 12162286 w 12190853"/>
              <a:gd name="connsiteY60" fmla="*/ 15814 h 213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190853" h="2135254">
                <a:moveTo>
                  <a:pt x="12190853" y="0"/>
                </a:moveTo>
                <a:lnTo>
                  <a:pt x="12190853" y="1232671"/>
                </a:lnTo>
                <a:lnTo>
                  <a:pt x="12190853" y="2135253"/>
                </a:lnTo>
                <a:lnTo>
                  <a:pt x="8538218" y="2135253"/>
                </a:lnTo>
                <a:lnTo>
                  <a:pt x="8538217" y="2135254"/>
                </a:lnTo>
                <a:lnTo>
                  <a:pt x="7559386" y="2135254"/>
                </a:lnTo>
                <a:lnTo>
                  <a:pt x="7559239" y="2135137"/>
                </a:lnTo>
                <a:lnTo>
                  <a:pt x="7559202" y="2135254"/>
                </a:lnTo>
                <a:lnTo>
                  <a:pt x="404105" y="2135254"/>
                </a:lnTo>
                <a:lnTo>
                  <a:pt x="191141" y="2135254"/>
                </a:lnTo>
                <a:lnTo>
                  <a:pt x="0" y="2135254"/>
                </a:lnTo>
                <a:lnTo>
                  <a:pt x="0" y="759101"/>
                </a:lnTo>
                <a:lnTo>
                  <a:pt x="18846" y="760703"/>
                </a:lnTo>
                <a:cubicBezTo>
                  <a:pt x="321481" y="812768"/>
                  <a:pt x="561438" y="1039090"/>
                  <a:pt x="622833" y="1328059"/>
                </a:cubicBezTo>
                <a:lnTo>
                  <a:pt x="634538" y="1439894"/>
                </a:lnTo>
                <a:lnTo>
                  <a:pt x="734784" y="1387488"/>
                </a:lnTo>
                <a:cubicBezTo>
                  <a:pt x="807460" y="1357882"/>
                  <a:pt x="887363" y="1341510"/>
                  <a:pt x="971235" y="1341510"/>
                </a:cubicBezTo>
                <a:cubicBezTo>
                  <a:pt x="1013172" y="1341510"/>
                  <a:pt x="1054116" y="1345603"/>
                  <a:pt x="1093660" y="1353397"/>
                </a:cubicBezTo>
                <a:lnTo>
                  <a:pt x="1174763" y="1377644"/>
                </a:lnTo>
                <a:lnTo>
                  <a:pt x="1186547" y="1356734"/>
                </a:lnTo>
                <a:cubicBezTo>
                  <a:pt x="1321772" y="1163953"/>
                  <a:pt x="1550774" y="1037205"/>
                  <a:pt x="1810511" y="1037205"/>
                </a:cubicBezTo>
                <a:cubicBezTo>
                  <a:pt x="2070248" y="1037205"/>
                  <a:pt x="2299249" y="1163953"/>
                  <a:pt x="2434476" y="1356734"/>
                </a:cubicBezTo>
                <a:lnTo>
                  <a:pt x="2490172" y="1455565"/>
                </a:lnTo>
                <a:lnTo>
                  <a:pt x="2521596" y="1430595"/>
                </a:lnTo>
                <a:cubicBezTo>
                  <a:pt x="2601590" y="1378544"/>
                  <a:pt x="2698022" y="1348151"/>
                  <a:pt x="2801827" y="1348151"/>
                </a:cubicBezTo>
                <a:cubicBezTo>
                  <a:pt x="2974835" y="1348151"/>
                  <a:pt x="3127370" y="1432576"/>
                  <a:pt x="3217441" y="1560985"/>
                </a:cubicBezTo>
                <a:lnTo>
                  <a:pt x="3241880" y="1604352"/>
                </a:lnTo>
                <a:lnTo>
                  <a:pt x="3611243" y="1604352"/>
                </a:lnTo>
                <a:lnTo>
                  <a:pt x="3613999" y="1599461"/>
                </a:lnTo>
                <a:cubicBezTo>
                  <a:pt x="3723165" y="1443832"/>
                  <a:pt x="3908033" y="1341510"/>
                  <a:pt x="4117715" y="1341510"/>
                </a:cubicBezTo>
                <a:cubicBezTo>
                  <a:pt x="4369335" y="1341510"/>
                  <a:pt x="4585223" y="1488853"/>
                  <a:pt x="4677439" y="1698843"/>
                </a:cubicBezTo>
                <a:lnTo>
                  <a:pt x="4693938" y="1750031"/>
                </a:lnTo>
                <a:lnTo>
                  <a:pt x="4721097" y="1735833"/>
                </a:lnTo>
                <a:cubicBezTo>
                  <a:pt x="4757435" y="1721030"/>
                  <a:pt x="4795581" y="1709535"/>
                  <a:pt x="4835124" y="1701742"/>
                </a:cubicBezTo>
                <a:lnTo>
                  <a:pt x="4930624" y="1692469"/>
                </a:lnTo>
                <a:lnTo>
                  <a:pt x="4934733" y="1653211"/>
                </a:lnTo>
                <a:cubicBezTo>
                  <a:pt x="5004897" y="1322961"/>
                  <a:pt x="5308287" y="1074535"/>
                  <a:pt x="5671919" y="1074535"/>
                </a:cubicBezTo>
                <a:cubicBezTo>
                  <a:pt x="5931657" y="1074535"/>
                  <a:pt x="6160658" y="1201283"/>
                  <a:pt x="6295883" y="1394064"/>
                </a:cubicBezTo>
                <a:lnTo>
                  <a:pt x="6301547" y="1404117"/>
                </a:lnTo>
                <a:lnTo>
                  <a:pt x="6320448" y="1382055"/>
                </a:lnTo>
                <a:cubicBezTo>
                  <a:pt x="6456619" y="1250904"/>
                  <a:pt x="6644738" y="1169785"/>
                  <a:pt x="6852528" y="1169785"/>
                </a:cubicBezTo>
                <a:cubicBezTo>
                  <a:pt x="7008370" y="1169785"/>
                  <a:pt x="7153148" y="1215415"/>
                  <a:pt x="7273244" y="1293559"/>
                </a:cubicBezTo>
                <a:lnTo>
                  <a:pt x="7342091" y="1348269"/>
                </a:lnTo>
                <a:lnTo>
                  <a:pt x="7355460" y="1306786"/>
                </a:lnTo>
                <a:cubicBezTo>
                  <a:pt x="7469693" y="1046667"/>
                  <a:pt x="7737118" y="864150"/>
                  <a:pt x="8048802" y="864150"/>
                </a:cubicBezTo>
                <a:lnTo>
                  <a:pt x="8119268" y="867577"/>
                </a:lnTo>
                <a:lnTo>
                  <a:pt x="8177314" y="764579"/>
                </a:lnTo>
                <a:cubicBezTo>
                  <a:pt x="8312538" y="571798"/>
                  <a:pt x="8541540" y="445050"/>
                  <a:pt x="8801277" y="445050"/>
                </a:cubicBezTo>
                <a:cubicBezTo>
                  <a:pt x="8957120" y="445050"/>
                  <a:pt x="9101897" y="490680"/>
                  <a:pt x="9221993" y="568824"/>
                </a:cubicBezTo>
                <a:lnTo>
                  <a:pt x="9308351" y="637449"/>
                </a:lnTo>
                <a:lnTo>
                  <a:pt x="9331316" y="624736"/>
                </a:lnTo>
                <a:cubicBezTo>
                  <a:pt x="9430005" y="578936"/>
                  <a:pt x="9540663" y="553269"/>
                  <a:pt x="9657545" y="553269"/>
                </a:cubicBezTo>
                <a:cubicBezTo>
                  <a:pt x="9969230" y="553269"/>
                  <a:pt x="10236655" y="735786"/>
                  <a:pt x="10350887" y="995905"/>
                </a:cubicBezTo>
                <a:lnTo>
                  <a:pt x="10387173" y="1108490"/>
                </a:lnTo>
                <a:lnTo>
                  <a:pt x="10674604" y="1108490"/>
                </a:lnTo>
                <a:lnTo>
                  <a:pt x="10659598" y="965120"/>
                </a:lnTo>
                <a:cubicBezTo>
                  <a:pt x="10659598" y="564860"/>
                  <a:pt x="10996493" y="240385"/>
                  <a:pt x="11412073" y="240385"/>
                </a:cubicBezTo>
                <a:cubicBezTo>
                  <a:pt x="11567916" y="240385"/>
                  <a:pt x="11712693" y="286015"/>
                  <a:pt x="11832789" y="364159"/>
                </a:cubicBezTo>
                <a:lnTo>
                  <a:pt x="11870500" y="394126"/>
                </a:lnTo>
                <a:lnTo>
                  <a:pt x="11889660" y="334676"/>
                </a:lnTo>
                <a:cubicBezTo>
                  <a:pt x="11946776" y="204617"/>
                  <a:pt x="12042190" y="93958"/>
                  <a:pt x="12162286" y="15814"/>
                </a:cubicBezTo>
                <a:close/>
              </a:path>
            </a:pathLst>
          </a:custGeom>
          <a:solidFill>
            <a:srgbClr val="BC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Trapezoid 82"/>
          <p:cNvSpPr/>
          <p:nvPr userDrawn="1"/>
        </p:nvSpPr>
        <p:spPr>
          <a:xfrm>
            <a:off x="10038653" y="3317320"/>
            <a:ext cx="1080413" cy="3540680"/>
          </a:xfrm>
          <a:prstGeom prst="trapezoid">
            <a:avLst>
              <a:gd name="adj" fmla="val 3198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10109092" y="3154563"/>
            <a:ext cx="942618" cy="223954"/>
            <a:chOff x="10109092" y="3159326"/>
            <a:chExt cx="942618" cy="223954"/>
          </a:xfrm>
        </p:grpSpPr>
        <p:sp>
          <p:nvSpPr>
            <p:cNvPr id="117" name="Freeform 116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6" name="Freeform 85"/>
          <p:cNvSpPr/>
          <p:nvPr/>
        </p:nvSpPr>
        <p:spPr>
          <a:xfrm flipH="1">
            <a:off x="11102763" y="2498359"/>
            <a:ext cx="740664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8B03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Freeform 86"/>
          <p:cNvSpPr/>
          <p:nvPr/>
        </p:nvSpPr>
        <p:spPr>
          <a:xfrm>
            <a:off x="9317466" y="2498360"/>
            <a:ext cx="740571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D0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10089278" y="334969"/>
            <a:ext cx="981007" cy="838083"/>
            <a:chOff x="10089278" y="330206"/>
            <a:chExt cx="981007" cy="838083"/>
          </a:xfrm>
        </p:grpSpPr>
        <p:sp>
          <p:nvSpPr>
            <p:cNvPr id="115" name="Freeform 114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9" name="Freeform 88"/>
          <p:cNvSpPr/>
          <p:nvPr/>
        </p:nvSpPr>
        <p:spPr>
          <a:xfrm>
            <a:off x="9899100" y="1031758"/>
            <a:ext cx="681300" cy="2243303"/>
          </a:xfrm>
          <a:custGeom>
            <a:avLst/>
            <a:gdLst>
              <a:gd name="connsiteX0" fmla="*/ 259381 w 929217"/>
              <a:gd name="connsiteY0" fmla="*/ 0 h 3059614"/>
              <a:gd name="connsiteX1" fmla="*/ 408923 w 929217"/>
              <a:gd name="connsiteY1" fmla="*/ 81169 h 3059614"/>
              <a:gd name="connsiteX2" fmla="*/ 929217 w 929217"/>
              <a:gd name="connsiteY2" fmla="*/ 186211 h 3059614"/>
              <a:gd name="connsiteX3" fmla="*/ 929217 w 929217"/>
              <a:gd name="connsiteY3" fmla="*/ 3059614 h 3059614"/>
              <a:gd name="connsiteX4" fmla="*/ 929216 w 929217"/>
              <a:gd name="connsiteY4" fmla="*/ 3059614 h 3059614"/>
              <a:gd name="connsiteX5" fmla="*/ 304459 w 929217"/>
              <a:gd name="connsiteY5" fmla="*/ 2912129 h 3059614"/>
              <a:gd name="connsiteX6" fmla="*/ 284626 w 929217"/>
              <a:gd name="connsiteY6" fmla="*/ 2900745 h 3059614"/>
              <a:gd name="connsiteX7" fmla="*/ 272162 w 929217"/>
              <a:gd name="connsiteY7" fmla="*/ 2873391 h 3059614"/>
              <a:gd name="connsiteX8" fmla="*/ 0 w 929217"/>
              <a:gd name="connsiteY8" fmla="*/ 1286879 h 3059614"/>
              <a:gd name="connsiteX9" fmla="*/ 245761 w 929217"/>
              <a:gd name="connsiteY9" fmla="*/ 30191 h 305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9614">
                <a:moveTo>
                  <a:pt x="259381" y="0"/>
                </a:moveTo>
                <a:lnTo>
                  <a:pt x="408923" y="81169"/>
                </a:lnTo>
                <a:cubicBezTo>
                  <a:pt x="568841" y="148808"/>
                  <a:pt x="744661" y="186211"/>
                  <a:pt x="929217" y="186211"/>
                </a:cubicBezTo>
                <a:lnTo>
                  <a:pt x="929217" y="3059614"/>
                </a:lnTo>
                <a:lnTo>
                  <a:pt x="929216" y="3059614"/>
                </a:lnTo>
                <a:cubicBezTo>
                  <a:pt x="709358" y="3059614"/>
                  <a:pt x="495916" y="3007858"/>
                  <a:pt x="304459" y="2912129"/>
                </a:cubicBezTo>
                <a:lnTo>
                  <a:pt x="284626" y="2900745"/>
                </a:lnTo>
                <a:lnTo>
                  <a:pt x="272162" y="2873391"/>
                </a:lnTo>
                <a:cubicBezTo>
                  <a:pt x="104007" y="2467368"/>
                  <a:pt x="0" y="1906451"/>
                  <a:pt x="0" y="1286879"/>
                </a:cubicBezTo>
                <a:cubicBezTo>
                  <a:pt x="0" y="822201"/>
                  <a:pt x="104938" y="389325"/>
                  <a:pt x="245761" y="30191"/>
                </a:cubicBezTo>
                <a:close/>
              </a:path>
            </a:pathLst>
          </a:custGeom>
          <a:solidFill>
            <a:srgbClr val="EC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Freeform 89"/>
          <p:cNvSpPr/>
          <p:nvPr/>
        </p:nvSpPr>
        <p:spPr>
          <a:xfrm>
            <a:off x="10580400" y="1032430"/>
            <a:ext cx="681300" cy="2242631"/>
          </a:xfrm>
          <a:custGeom>
            <a:avLst/>
            <a:gdLst>
              <a:gd name="connsiteX0" fmla="*/ 668149 w 929217"/>
              <a:gd name="connsiteY0" fmla="*/ 0 h 3058698"/>
              <a:gd name="connsiteX1" fmla="*/ 683457 w 929217"/>
              <a:gd name="connsiteY1" fmla="*/ 33740 h 3058698"/>
              <a:gd name="connsiteX2" fmla="*/ 929217 w 929217"/>
              <a:gd name="connsiteY2" fmla="*/ 1285963 h 3058698"/>
              <a:gd name="connsiteX3" fmla="*/ 657056 w 929217"/>
              <a:gd name="connsiteY3" fmla="*/ 2872475 h 3058698"/>
              <a:gd name="connsiteX4" fmla="*/ 644592 w 929217"/>
              <a:gd name="connsiteY4" fmla="*/ 2899827 h 3058698"/>
              <a:gd name="connsiteX5" fmla="*/ 624757 w 929217"/>
              <a:gd name="connsiteY5" fmla="*/ 2911213 h 3058698"/>
              <a:gd name="connsiteX6" fmla="*/ 163447 w 929217"/>
              <a:gd name="connsiteY6" fmla="*/ 3049116 h 3058698"/>
              <a:gd name="connsiteX7" fmla="*/ 0 w 929217"/>
              <a:gd name="connsiteY7" fmla="*/ 3058698 h 3058698"/>
              <a:gd name="connsiteX8" fmla="*/ 0 w 929217"/>
              <a:gd name="connsiteY8" fmla="*/ 185295 h 3058698"/>
              <a:gd name="connsiteX9" fmla="*/ 520294 w 929217"/>
              <a:gd name="connsiteY9" fmla="*/ 80253 h 305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8698">
                <a:moveTo>
                  <a:pt x="668149" y="0"/>
                </a:moveTo>
                <a:lnTo>
                  <a:pt x="683457" y="33740"/>
                </a:lnTo>
                <a:cubicBezTo>
                  <a:pt x="824279" y="390790"/>
                  <a:pt x="929217" y="821285"/>
                  <a:pt x="929217" y="1285963"/>
                </a:cubicBezTo>
                <a:cubicBezTo>
                  <a:pt x="929217" y="1905535"/>
                  <a:pt x="825211" y="2466452"/>
                  <a:pt x="657056" y="2872475"/>
                </a:cubicBezTo>
                <a:lnTo>
                  <a:pt x="644592" y="2899827"/>
                </a:lnTo>
                <a:lnTo>
                  <a:pt x="624757" y="2911213"/>
                </a:lnTo>
                <a:cubicBezTo>
                  <a:pt x="481164" y="2983009"/>
                  <a:pt x="325204" y="3030072"/>
                  <a:pt x="163447" y="3049116"/>
                </a:cubicBezTo>
                <a:lnTo>
                  <a:pt x="0" y="3058698"/>
                </a:lnTo>
                <a:lnTo>
                  <a:pt x="0" y="185295"/>
                </a:lnTo>
                <a:cubicBezTo>
                  <a:pt x="184556" y="185295"/>
                  <a:pt x="360377" y="147892"/>
                  <a:pt x="520294" y="80253"/>
                </a:cubicBezTo>
                <a:close/>
              </a:path>
            </a:pathLst>
          </a:custGeom>
          <a:solidFill>
            <a:srgbClr val="B4A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Freeform 90"/>
          <p:cNvSpPr/>
          <p:nvPr/>
        </p:nvSpPr>
        <p:spPr>
          <a:xfrm>
            <a:off x="10175850" y="3292328"/>
            <a:ext cx="403010" cy="1057429"/>
          </a:xfrm>
          <a:custGeom>
            <a:avLst/>
            <a:gdLst>
              <a:gd name="connsiteX0" fmla="*/ 0 w 549661"/>
              <a:gd name="connsiteY0" fmla="*/ 0 h 1442215"/>
              <a:gd name="connsiteX1" fmla="*/ 5098 w 549661"/>
              <a:gd name="connsiteY1" fmla="*/ 10156 h 1442215"/>
              <a:gd name="connsiteX2" fmla="*/ 74473 w 549661"/>
              <a:gd name="connsiteY2" fmla="*/ 39995 h 1442215"/>
              <a:gd name="connsiteX3" fmla="*/ 307946 w 549661"/>
              <a:gd name="connsiteY3" fmla="*/ 102626 h 1442215"/>
              <a:gd name="connsiteX4" fmla="*/ 549661 w 549661"/>
              <a:gd name="connsiteY4" fmla="*/ 123866 h 1442215"/>
              <a:gd name="connsiteX5" fmla="*/ 549661 w 549661"/>
              <a:gd name="connsiteY5" fmla="*/ 1442215 h 1442215"/>
              <a:gd name="connsiteX6" fmla="*/ 541575 w 549661"/>
              <a:gd name="connsiteY6" fmla="*/ 1437671 h 1442215"/>
              <a:gd name="connsiteX7" fmla="*/ 3327 w 549661"/>
              <a:gd name="connsiteY7" fmla="*/ 88702 h 144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661" h="1442215">
                <a:moveTo>
                  <a:pt x="0" y="0"/>
                </a:moveTo>
                <a:lnTo>
                  <a:pt x="5098" y="10156"/>
                </a:lnTo>
                <a:lnTo>
                  <a:pt x="74473" y="39995"/>
                </a:lnTo>
                <a:cubicBezTo>
                  <a:pt x="150027" y="67466"/>
                  <a:pt x="228125" y="88480"/>
                  <a:pt x="307946" y="102626"/>
                </a:cubicBezTo>
                <a:lnTo>
                  <a:pt x="549661" y="123866"/>
                </a:lnTo>
                <a:lnTo>
                  <a:pt x="549661" y="1442215"/>
                </a:lnTo>
                <a:lnTo>
                  <a:pt x="541575" y="1437671"/>
                </a:lnTo>
                <a:cubicBezTo>
                  <a:pt x="263378" y="1248586"/>
                  <a:pt x="51859" y="728780"/>
                  <a:pt x="3327" y="887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Freeform 91"/>
          <p:cNvSpPr/>
          <p:nvPr/>
        </p:nvSpPr>
        <p:spPr>
          <a:xfrm flipH="1">
            <a:off x="10578861" y="3292413"/>
            <a:ext cx="406045" cy="1057343"/>
          </a:xfrm>
          <a:custGeom>
            <a:avLst/>
            <a:gdLst>
              <a:gd name="connsiteX0" fmla="*/ 0 w 553800"/>
              <a:gd name="connsiteY0" fmla="*/ 0 h 1442098"/>
              <a:gd name="connsiteX1" fmla="*/ 3347 w 553800"/>
              <a:gd name="connsiteY1" fmla="*/ 88585 h 1442098"/>
              <a:gd name="connsiteX2" fmla="*/ 545653 w 553800"/>
              <a:gd name="connsiteY2" fmla="*/ 1437554 h 1442098"/>
              <a:gd name="connsiteX3" fmla="*/ 553800 w 553800"/>
              <a:gd name="connsiteY3" fmla="*/ 1442098 h 1442098"/>
              <a:gd name="connsiteX4" fmla="*/ 553800 w 553800"/>
              <a:gd name="connsiteY4" fmla="*/ 123749 h 1442098"/>
              <a:gd name="connsiteX5" fmla="*/ 551703 w 553800"/>
              <a:gd name="connsiteY5" fmla="*/ 123933 h 1442098"/>
              <a:gd name="connsiteX6" fmla="*/ 551702 w 553800"/>
              <a:gd name="connsiteY6" fmla="*/ 123933 h 1442098"/>
              <a:gd name="connsiteX7" fmla="*/ 551701 w 553800"/>
              <a:gd name="connsiteY7" fmla="*/ 123933 h 1442098"/>
              <a:gd name="connsiteX8" fmla="*/ 388255 w 553800"/>
              <a:gd name="connsiteY8" fmla="*/ 114351 h 1442098"/>
              <a:gd name="connsiteX9" fmla="*/ 74417 w 553800"/>
              <a:gd name="connsiteY9" fmla="*/ 39878 h 1442098"/>
              <a:gd name="connsiteX10" fmla="*/ 5038 w 553800"/>
              <a:gd name="connsiteY10" fmla="*/ 10037 h 144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800" h="1442098">
                <a:moveTo>
                  <a:pt x="0" y="0"/>
                </a:moveTo>
                <a:lnTo>
                  <a:pt x="3347" y="88585"/>
                </a:lnTo>
                <a:cubicBezTo>
                  <a:pt x="52246" y="728663"/>
                  <a:pt x="265358" y="1248469"/>
                  <a:pt x="545653" y="1437554"/>
                </a:cubicBezTo>
                <a:lnTo>
                  <a:pt x="553800" y="1442098"/>
                </a:lnTo>
                <a:lnTo>
                  <a:pt x="553800" y="123749"/>
                </a:lnTo>
                <a:lnTo>
                  <a:pt x="551703" y="123933"/>
                </a:lnTo>
                <a:lnTo>
                  <a:pt x="551702" y="123933"/>
                </a:lnTo>
                <a:lnTo>
                  <a:pt x="551701" y="123933"/>
                </a:lnTo>
                <a:lnTo>
                  <a:pt x="388255" y="114351"/>
                </a:lnTo>
                <a:cubicBezTo>
                  <a:pt x="280417" y="101655"/>
                  <a:pt x="175155" y="76506"/>
                  <a:pt x="74417" y="39878"/>
                </a:cubicBezTo>
                <a:lnTo>
                  <a:pt x="5038" y="100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Freeform 92"/>
          <p:cNvSpPr/>
          <p:nvPr/>
        </p:nvSpPr>
        <p:spPr>
          <a:xfrm>
            <a:off x="10228451" y="3320790"/>
            <a:ext cx="350411" cy="655786"/>
          </a:xfrm>
          <a:custGeom>
            <a:avLst/>
            <a:gdLst>
              <a:gd name="connsiteX0" fmla="*/ 0 w 477921"/>
              <a:gd name="connsiteY0" fmla="*/ 0 h 894419"/>
              <a:gd name="connsiteX1" fmla="*/ 2732 w 477921"/>
              <a:gd name="connsiteY1" fmla="*/ 1175 h 894419"/>
              <a:gd name="connsiteX2" fmla="*/ 236205 w 477921"/>
              <a:gd name="connsiteY2" fmla="*/ 63806 h 894419"/>
              <a:gd name="connsiteX3" fmla="*/ 477921 w 477921"/>
              <a:gd name="connsiteY3" fmla="*/ 85046 h 894419"/>
              <a:gd name="connsiteX4" fmla="*/ 477921 w 477921"/>
              <a:gd name="connsiteY4" fmla="*/ 894419 h 894419"/>
              <a:gd name="connsiteX5" fmla="*/ 469835 w 477921"/>
              <a:gd name="connsiteY5" fmla="*/ 889875 h 894419"/>
              <a:gd name="connsiteX6" fmla="*/ 10855 w 477921"/>
              <a:gd name="connsiteY6" fmla="*/ 55182 h 89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21" h="894419">
                <a:moveTo>
                  <a:pt x="0" y="0"/>
                </a:moveTo>
                <a:lnTo>
                  <a:pt x="2732" y="1175"/>
                </a:lnTo>
                <a:cubicBezTo>
                  <a:pt x="78286" y="28646"/>
                  <a:pt x="156384" y="49660"/>
                  <a:pt x="236205" y="63806"/>
                </a:cubicBezTo>
                <a:lnTo>
                  <a:pt x="477921" y="85046"/>
                </a:lnTo>
                <a:lnTo>
                  <a:pt x="477921" y="894419"/>
                </a:lnTo>
                <a:lnTo>
                  <a:pt x="469835" y="889875"/>
                </a:lnTo>
                <a:cubicBezTo>
                  <a:pt x="271123" y="754815"/>
                  <a:pt x="106430" y="451019"/>
                  <a:pt x="10855" y="551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Freeform 93"/>
          <p:cNvSpPr/>
          <p:nvPr/>
        </p:nvSpPr>
        <p:spPr>
          <a:xfrm flipH="1">
            <a:off x="10578862" y="3320994"/>
            <a:ext cx="353012" cy="655582"/>
          </a:xfrm>
          <a:custGeom>
            <a:avLst/>
            <a:gdLst>
              <a:gd name="connsiteX0" fmla="*/ 0 w 481469"/>
              <a:gd name="connsiteY0" fmla="*/ 0 h 894141"/>
              <a:gd name="connsiteX1" fmla="*/ 10882 w 481469"/>
              <a:gd name="connsiteY1" fmla="*/ 54904 h 894141"/>
              <a:gd name="connsiteX2" fmla="*/ 473322 w 481469"/>
              <a:gd name="connsiteY2" fmla="*/ 889597 h 894141"/>
              <a:gd name="connsiteX3" fmla="*/ 481469 w 481469"/>
              <a:gd name="connsiteY3" fmla="*/ 894141 h 894141"/>
              <a:gd name="connsiteX4" fmla="*/ 481469 w 481469"/>
              <a:gd name="connsiteY4" fmla="*/ 84768 h 894141"/>
              <a:gd name="connsiteX5" fmla="*/ 479373 w 481469"/>
              <a:gd name="connsiteY5" fmla="*/ 84952 h 894141"/>
              <a:gd name="connsiteX6" fmla="*/ 479372 w 481469"/>
              <a:gd name="connsiteY6" fmla="*/ 84952 h 894141"/>
              <a:gd name="connsiteX7" fmla="*/ 479371 w 481469"/>
              <a:gd name="connsiteY7" fmla="*/ 84952 h 894141"/>
              <a:gd name="connsiteX8" fmla="*/ 315925 w 481469"/>
              <a:gd name="connsiteY8" fmla="*/ 75370 h 894141"/>
              <a:gd name="connsiteX9" fmla="*/ 2087 w 481469"/>
              <a:gd name="connsiteY9" fmla="*/ 897 h 89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469" h="894141">
                <a:moveTo>
                  <a:pt x="0" y="0"/>
                </a:moveTo>
                <a:lnTo>
                  <a:pt x="10882" y="54904"/>
                </a:lnTo>
                <a:cubicBezTo>
                  <a:pt x="107178" y="450741"/>
                  <a:pt x="273112" y="754537"/>
                  <a:pt x="473322" y="889597"/>
                </a:cubicBezTo>
                <a:lnTo>
                  <a:pt x="481469" y="894141"/>
                </a:lnTo>
                <a:lnTo>
                  <a:pt x="481469" y="84768"/>
                </a:lnTo>
                <a:lnTo>
                  <a:pt x="479373" y="84952"/>
                </a:lnTo>
                <a:lnTo>
                  <a:pt x="479372" y="84952"/>
                </a:lnTo>
                <a:lnTo>
                  <a:pt x="479371" y="84952"/>
                </a:lnTo>
                <a:lnTo>
                  <a:pt x="315925" y="75370"/>
                </a:lnTo>
                <a:cubicBezTo>
                  <a:pt x="208087" y="62674"/>
                  <a:pt x="102825" y="37525"/>
                  <a:pt x="2087" y="89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10089464" y="330206"/>
            <a:ext cx="981007" cy="838083"/>
            <a:chOff x="10089278" y="330206"/>
            <a:chExt cx="981007" cy="838083"/>
          </a:xfrm>
        </p:grpSpPr>
        <p:sp>
          <p:nvSpPr>
            <p:cNvPr id="100" name="Freeform 99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0109092" y="3159326"/>
            <a:ext cx="942618" cy="223954"/>
            <a:chOff x="10109092" y="3159326"/>
            <a:chExt cx="942618" cy="223954"/>
          </a:xfrm>
        </p:grpSpPr>
        <p:sp>
          <p:nvSpPr>
            <p:cNvPr id="98" name="Freeform 97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77886" y="1122363"/>
            <a:ext cx="8368270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77886" y="3602038"/>
            <a:ext cx="836827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FAEC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Your Footer Here</a:t>
            </a:r>
            <a:endParaRPr lang="en-US" dirty="0"/>
          </a:p>
        </p:txBody>
      </p:sp>
      <p:sp>
        <p:nvSpPr>
          <p:cNvPr id="48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610600" y="6356350"/>
            <a:ext cx="2287501" cy="365125"/>
          </a:xfrm>
        </p:spPr>
        <p:txBody>
          <a:bodyPr/>
          <a:lstStyle/>
          <a:p>
            <a:fld id="{FA3EE389-E41A-49AC-9975-3D3899FF737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7" name="Group 46"/>
          <p:cNvGrpSpPr>
            <a:grpSpLocks noChangeAspect="1"/>
          </p:cNvGrpSpPr>
          <p:nvPr userDrawn="1"/>
        </p:nvGrpSpPr>
        <p:grpSpPr>
          <a:xfrm>
            <a:off x="10202692" y="1421106"/>
            <a:ext cx="758952" cy="758952"/>
            <a:chOff x="7575606" y="2571489"/>
            <a:chExt cx="595578" cy="595578"/>
          </a:xfrm>
        </p:grpSpPr>
        <p:sp>
          <p:nvSpPr>
            <p:cNvPr id="49" name="Oval 48"/>
            <p:cNvSpPr/>
            <p:nvPr/>
          </p:nvSpPr>
          <p:spPr>
            <a:xfrm>
              <a:off x="7575606" y="2571489"/>
              <a:ext cx="595578" cy="5955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632563" y="2632123"/>
              <a:ext cx="240832" cy="474308"/>
            </a:xfrm>
            <a:custGeom>
              <a:avLst/>
              <a:gdLst>
                <a:gd name="connsiteX0" fmla="*/ 457515 w 464610"/>
                <a:gd name="connsiteY0" fmla="*/ 0 h 915030"/>
                <a:gd name="connsiteX1" fmla="*/ 464610 w 464610"/>
                <a:gd name="connsiteY1" fmla="*/ 715 h 915030"/>
                <a:gd name="connsiteX2" fmla="*/ 464610 w 464610"/>
                <a:gd name="connsiteY2" fmla="*/ 914315 h 915030"/>
                <a:gd name="connsiteX3" fmla="*/ 457515 w 464610"/>
                <a:gd name="connsiteY3" fmla="*/ 915030 h 915030"/>
                <a:gd name="connsiteX4" fmla="*/ 0 w 464610"/>
                <a:gd name="connsiteY4" fmla="*/ 457515 h 915030"/>
                <a:gd name="connsiteX5" fmla="*/ 457515 w 464610"/>
                <a:gd name="connsiteY5" fmla="*/ 0 h 91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10" h="915030">
                  <a:moveTo>
                    <a:pt x="457515" y="0"/>
                  </a:moveTo>
                  <a:lnTo>
                    <a:pt x="464610" y="715"/>
                  </a:lnTo>
                  <a:lnTo>
                    <a:pt x="464610" y="914315"/>
                  </a:lnTo>
                  <a:lnTo>
                    <a:pt x="457515" y="915030"/>
                  </a:lnTo>
                  <a:cubicBezTo>
                    <a:pt x="204836" y="915030"/>
                    <a:pt x="0" y="710194"/>
                    <a:pt x="0" y="457515"/>
                  </a:cubicBezTo>
                  <a:cubicBezTo>
                    <a:pt x="0" y="204836"/>
                    <a:pt x="204836" y="0"/>
                    <a:pt x="4575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873395" y="2632123"/>
              <a:ext cx="233477" cy="475408"/>
            </a:xfrm>
            <a:custGeom>
              <a:avLst/>
              <a:gdLst>
                <a:gd name="connsiteX0" fmla="*/ 0 w 450421"/>
                <a:gd name="connsiteY0" fmla="*/ 0 h 913600"/>
                <a:gd name="connsiteX1" fmla="*/ 85112 w 450421"/>
                <a:gd name="connsiteY1" fmla="*/ 8580 h 913600"/>
                <a:gd name="connsiteX2" fmla="*/ 450421 w 450421"/>
                <a:gd name="connsiteY2" fmla="*/ 456800 h 913600"/>
                <a:gd name="connsiteX3" fmla="*/ 85112 w 450421"/>
                <a:gd name="connsiteY3" fmla="*/ 905020 h 913600"/>
                <a:gd name="connsiteX4" fmla="*/ 0 w 450421"/>
                <a:gd name="connsiteY4" fmla="*/ 913600 h 91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421" h="913600">
                  <a:moveTo>
                    <a:pt x="0" y="0"/>
                  </a:moveTo>
                  <a:lnTo>
                    <a:pt x="85112" y="8580"/>
                  </a:lnTo>
                  <a:cubicBezTo>
                    <a:pt x="293594" y="51242"/>
                    <a:pt x="450421" y="235706"/>
                    <a:pt x="450421" y="456800"/>
                  </a:cubicBezTo>
                  <a:cubicBezTo>
                    <a:pt x="450421" y="677894"/>
                    <a:pt x="293594" y="862358"/>
                    <a:pt x="85112" y="905020"/>
                  </a:cubicBezTo>
                  <a:lnTo>
                    <a:pt x="0" y="913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7855372" y="258518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7855372" y="3119202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8123875" y="285125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8044839" y="266189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8043341" y="303824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7667135" y="3041854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7586869" y="2852997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7665224" y="2662163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328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ocket - 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477886" y="4094021"/>
            <a:ext cx="11714114" cy="2763979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239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477886" y="4257233"/>
            <a:ext cx="11711288" cy="2600767"/>
          </a:xfrm>
          <a:custGeom>
            <a:avLst/>
            <a:gdLst>
              <a:gd name="connsiteX0" fmla="*/ 532885 w 11711288"/>
              <a:gd name="connsiteY0" fmla="*/ 1445270 h 2600767"/>
              <a:gd name="connsiteX1" fmla="*/ 1065770 w 11711288"/>
              <a:gd name="connsiteY1" fmla="*/ 1958510 h 2600767"/>
              <a:gd name="connsiteX2" fmla="*/ 532885 w 11711288"/>
              <a:gd name="connsiteY2" fmla="*/ 2471750 h 2600767"/>
              <a:gd name="connsiteX3" fmla="*/ 0 w 11711288"/>
              <a:gd name="connsiteY3" fmla="*/ 1958510 h 2600767"/>
              <a:gd name="connsiteX4" fmla="*/ 532885 w 11711288"/>
              <a:gd name="connsiteY4" fmla="*/ 1445270 h 2600767"/>
              <a:gd name="connsiteX5" fmla="*/ 10394040 w 11711288"/>
              <a:gd name="connsiteY5" fmla="*/ 0 h 2600767"/>
              <a:gd name="connsiteX6" fmla="*/ 11087382 w 11711288"/>
              <a:gd name="connsiteY6" fmla="*/ 442635 h 2600767"/>
              <a:gd name="connsiteX7" fmla="*/ 11122847 w 11711288"/>
              <a:gd name="connsiteY7" fmla="*/ 552674 h 2600767"/>
              <a:gd name="connsiteX8" fmla="*/ 11169364 w 11711288"/>
              <a:gd name="connsiteY8" fmla="*/ 528356 h 2600767"/>
              <a:gd name="connsiteX9" fmla="*/ 11389302 w 11711288"/>
              <a:gd name="connsiteY9" fmla="*/ 485590 h 2600767"/>
              <a:gd name="connsiteX10" fmla="*/ 11705219 w 11711288"/>
              <a:gd name="connsiteY10" fmla="*/ 578532 h 2600767"/>
              <a:gd name="connsiteX11" fmla="*/ 11711288 w 11711288"/>
              <a:gd name="connsiteY11" fmla="*/ 583355 h 2600767"/>
              <a:gd name="connsiteX12" fmla="*/ 11711288 w 11711288"/>
              <a:gd name="connsiteY12" fmla="*/ 1476240 h 2600767"/>
              <a:gd name="connsiteX13" fmla="*/ 11705219 w 11711288"/>
              <a:gd name="connsiteY13" fmla="*/ 1481062 h 2600767"/>
              <a:gd name="connsiteX14" fmla="*/ 11389302 w 11711288"/>
              <a:gd name="connsiteY14" fmla="*/ 1574004 h 2600767"/>
              <a:gd name="connsiteX15" fmla="*/ 10920765 w 11711288"/>
              <a:gd name="connsiteY15" fmla="*/ 1334069 h 2600767"/>
              <a:gd name="connsiteX16" fmla="*/ 10884716 w 11711288"/>
              <a:gd name="connsiteY16" fmla="*/ 1270102 h 2600767"/>
              <a:gd name="connsiteX17" fmla="*/ 10814756 w 11711288"/>
              <a:gd name="connsiteY17" fmla="*/ 1325696 h 2600767"/>
              <a:gd name="connsiteX18" fmla="*/ 10394040 w 11711288"/>
              <a:gd name="connsiteY18" fmla="*/ 1449470 h 2600767"/>
              <a:gd name="connsiteX19" fmla="*/ 10242390 w 11711288"/>
              <a:gd name="connsiteY19" fmla="*/ 1434746 h 2600767"/>
              <a:gd name="connsiteX20" fmla="*/ 10167885 w 11711288"/>
              <a:gd name="connsiteY20" fmla="*/ 1412471 h 2600767"/>
              <a:gd name="connsiteX21" fmla="*/ 10141694 w 11711288"/>
              <a:gd name="connsiteY21" fmla="*/ 1458946 h 2600767"/>
              <a:gd name="connsiteX22" fmla="*/ 9517730 w 11711288"/>
              <a:gd name="connsiteY22" fmla="*/ 1778475 h 2600767"/>
              <a:gd name="connsiteX23" fmla="*/ 9097014 w 11711288"/>
              <a:gd name="connsiteY23" fmla="*/ 1654702 h 2600767"/>
              <a:gd name="connsiteX24" fmla="*/ 9066729 w 11711288"/>
              <a:gd name="connsiteY24" fmla="*/ 1630635 h 2600767"/>
              <a:gd name="connsiteX25" fmla="*/ 8994278 w 11711288"/>
              <a:gd name="connsiteY25" fmla="*/ 1715209 h 2600767"/>
              <a:gd name="connsiteX26" fmla="*/ 8536434 w 11711288"/>
              <a:gd name="connsiteY26" fmla="*/ 1897863 h 2600767"/>
              <a:gd name="connsiteX27" fmla="*/ 8078590 w 11711288"/>
              <a:gd name="connsiteY27" fmla="*/ 1715209 h 2600767"/>
              <a:gd name="connsiteX28" fmla="*/ 8066112 w 11711288"/>
              <a:gd name="connsiteY28" fmla="*/ 1700643 h 2600767"/>
              <a:gd name="connsiteX29" fmla="*/ 8070847 w 11711288"/>
              <a:gd name="connsiteY29" fmla="*/ 1745886 h 2600767"/>
              <a:gd name="connsiteX30" fmla="*/ 7395308 w 11711288"/>
              <a:gd name="connsiteY30" fmla="*/ 2466880 h 2600767"/>
              <a:gd name="connsiteX31" fmla="*/ 7342946 w 11711288"/>
              <a:gd name="connsiteY31" fmla="*/ 2469426 h 2600767"/>
              <a:gd name="connsiteX32" fmla="*/ 7306912 w 11711288"/>
              <a:gd name="connsiteY32" fmla="*/ 2533366 h 2600767"/>
              <a:gd name="connsiteX33" fmla="*/ 7253266 w 11711288"/>
              <a:gd name="connsiteY33" fmla="*/ 2600767 h 2600767"/>
              <a:gd name="connsiteX34" fmla="*/ 6112631 w 11711288"/>
              <a:gd name="connsiteY34" fmla="*/ 2600767 h 2600767"/>
              <a:gd name="connsiteX35" fmla="*/ 6058984 w 11711288"/>
              <a:gd name="connsiteY35" fmla="*/ 2533366 h 2600767"/>
              <a:gd name="connsiteX36" fmla="*/ 5996805 w 11711288"/>
              <a:gd name="connsiteY36" fmla="*/ 2423033 h 2600767"/>
              <a:gd name="connsiteX37" fmla="*/ 5897525 w 11711288"/>
              <a:gd name="connsiteY37" fmla="*/ 2501927 h 2600767"/>
              <a:gd name="connsiteX38" fmla="*/ 5700574 w 11711288"/>
              <a:gd name="connsiteY38" fmla="*/ 2593118 h 2600767"/>
              <a:gd name="connsiteX39" fmla="*/ 5666110 w 11711288"/>
              <a:gd name="connsiteY39" fmla="*/ 2600767 h 2600767"/>
              <a:gd name="connsiteX40" fmla="*/ 5291012 w 11711288"/>
              <a:gd name="connsiteY40" fmla="*/ 2600767 h 2600767"/>
              <a:gd name="connsiteX41" fmla="*/ 5183912 w 11711288"/>
              <a:gd name="connsiteY41" fmla="*/ 2568747 h 2600767"/>
              <a:gd name="connsiteX42" fmla="*/ 5086078 w 11711288"/>
              <a:gd name="connsiteY42" fmla="*/ 2517601 h 2600767"/>
              <a:gd name="connsiteX43" fmla="*/ 5077373 w 11711288"/>
              <a:gd name="connsiteY43" fmla="*/ 2600767 h 2600767"/>
              <a:gd name="connsiteX44" fmla="*/ 3594217 w 11711288"/>
              <a:gd name="connsiteY44" fmla="*/ 2600767 h 2600767"/>
              <a:gd name="connsiteX45" fmla="*/ 3583320 w 11711288"/>
              <a:gd name="connsiteY45" fmla="*/ 2496656 h 2600767"/>
              <a:gd name="connsiteX46" fmla="*/ 3583955 w 11711288"/>
              <a:gd name="connsiteY46" fmla="*/ 2490597 h 2600767"/>
              <a:gd name="connsiteX47" fmla="*/ 3538978 w 11711288"/>
              <a:gd name="connsiteY47" fmla="*/ 2486230 h 2600767"/>
              <a:gd name="connsiteX48" fmla="*/ 3269566 w 11711288"/>
              <a:gd name="connsiteY48" fmla="*/ 2346333 h 2600767"/>
              <a:gd name="connsiteX49" fmla="*/ 3226617 w 11711288"/>
              <a:gd name="connsiteY49" fmla="*/ 2296198 h 2600767"/>
              <a:gd name="connsiteX50" fmla="*/ 3213705 w 11711288"/>
              <a:gd name="connsiteY50" fmla="*/ 2336263 h 2600767"/>
              <a:gd name="connsiteX51" fmla="*/ 3026210 w 11711288"/>
              <a:gd name="connsiteY51" fmla="*/ 2590761 h 2600767"/>
              <a:gd name="connsiteX52" fmla="*/ 3012988 w 11711288"/>
              <a:gd name="connsiteY52" fmla="*/ 2600767 h 2600767"/>
              <a:gd name="connsiteX53" fmla="*/ 2030435 w 11711288"/>
              <a:gd name="connsiteY53" fmla="*/ 2600767 h 2600767"/>
              <a:gd name="connsiteX54" fmla="*/ 1987629 w 11711288"/>
              <a:gd name="connsiteY54" fmla="*/ 2566751 h 2600767"/>
              <a:gd name="connsiteX55" fmla="*/ 1767116 w 11711288"/>
              <a:gd name="connsiteY55" fmla="*/ 2054012 h 2600767"/>
              <a:gd name="connsiteX56" fmla="*/ 2519993 w 11711288"/>
              <a:gd name="connsiteY56" fmla="*/ 1328890 h 2600767"/>
              <a:gd name="connsiteX57" fmla="*/ 3144289 w 11711288"/>
              <a:gd name="connsiteY57" fmla="*/ 1648590 h 2600767"/>
              <a:gd name="connsiteX58" fmla="*/ 3187881 w 11711288"/>
              <a:gd name="connsiteY58" fmla="*/ 1725941 h 2600767"/>
              <a:gd name="connsiteX59" fmla="*/ 3204496 w 11711288"/>
              <a:gd name="connsiteY59" fmla="*/ 1696460 h 2600767"/>
              <a:gd name="connsiteX60" fmla="*/ 3646373 w 11711288"/>
              <a:gd name="connsiteY60" fmla="*/ 1470177 h 2600767"/>
              <a:gd name="connsiteX61" fmla="*/ 4137381 w 11711288"/>
              <a:gd name="connsiteY61" fmla="*/ 1783641 h 2600767"/>
              <a:gd name="connsiteX62" fmla="*/ 4142373 w 11711288"/>
              <a:gd name="connsiteY62" fmla="*/ 1799134 h 2600767"/>
              <a:gd name="connsiteX63" fmla="*/ 4184146 w 11711288"/>
              <a:gd name="connsiteY63" fmla="*/ 1786645 h 2600767"/>
              <a:gd name="connsiteX64" fmla="*/ 4335795 w 11711288"/>
              <a:gd name="connsiteY64" fmla="*/ 1771921 h 2600767"/>
              <a:gd name="connsiteX65" fmla="*/ 4628692 w 11711288"/>
              <a:gd name="connsiteY65" fmla="*/ 1828875 h 2600767"/>
              <a:gd name="connsiteX66" fmla="*/ 4726528 w 11711288"/>
              <a:gd name="connsiteY66" fmla="*/ 1880020 h 2600767"/>
              <a:gd name="connsiteX67" fmla="*/ 4739622 w 11711288"/>
              <a:gd name="connsiteY67" fmla="*/ 1754906 h 2600767"/>
              <a:gd name="connsiteX68" fmla="*/ 5476809 w 11711288"/>
              <a:gd name="connsiteY68" fmla="*/ 1176230 h 2600767"/>
              <a:gd name="connsiteX69" fmla="*/ 6100773 w 11711288"/>
              <a:gd name="connsiteY69" fmla="*/ 1495759 h 2600767"/>
              <a:gd name="connsiteX70" fmla="*/ 6163704 w 11711288"/>
              <a:gd name="connsiteY70" fmla="*/ 1607424 h 2600767"/>
              <a:gd name="connsiteX71" fmla="*/ 6225521 w 11711288"/>
              <a:gd name="connsiteY71" fmla="*/ 1552662 h 2600767"/>
              <a:gd name="connsiteX72" fmla="*/ 6606012 w 11711288"/>
              <a:gd name="connsiteY72" fmla="*/ 1407167 h 2600767"/>
              <a:gd name="connsiteX73" fmla="*/ 6658374 w 11711288"/>
              <a:gd name="connsiteY73" fmla="*/ 1404620 h 2600767"/>
              <a:gd name="connsiteX74" fmla="*/ 6694408 w 11711288"/>
              <a:gd name="connsiteY74" fmla="*/ 1340680 h 2600767"/>
              <a:gd name="connsiteX75" fmla="*/ 7318372 w 11711288"/>
              <a:gd name="connsiteY75" fmla="*/ 1021151 h 2600767"/>
              <a:gd name="connsiteX76" fmla="*/ 7850452 w 11711288"/>
              <a:gd name="connsiteY76" fmla="*/ 1233421 h 2600767"/>
              <a:gd name="connsiteX77" fmla="*/ 7889435 w 11711288"/>
              <a:gd name="connsiteY77" fmla="*/ 1278927 h 2600767"/>
              <a:gd name="connsiteX78" fmla="*/ 7888945 w 11711288"/>
              <a:gd name="connsiteY78" fmla="*/ 1274243 h 2600767"/>
              <a:gd name="connsiteX79" fmla="*/ 8536434 w 11711288"/>
              <a:gd name="connsiteY79" fmla="*/ 650623 h 2600767"/>
              <a:gd name="connsiteX80" fmla="*/ 8788466 w 11711288"/>
              <a:gd name="connsiteY80" fmla="*/ 699630 h 2600767"/>
              <a:gd name="connsiteX81" fmla="*/ 8847560 w 11711288"/>
              <a:gd name="connsiteY81" fmla="*/ 730523 h 2600767"/>
              <a:gd name="connsiteX82" fmla="*/ 8893766 w 11711288"/>
              <a:gd name="connsiteY82" fmla="*/ 648534 h 2600767"/>
              <a:gd name="connsiteX83" fmla="*/ 9517730 w 11711288"/>
              <a:gd name="connsiteY83" fmla="*/ 329005 h 2600767"/>
              <a:gd name="connsiteX84" fmla="*/ 9669380 w 11711288"/>
              <a:gd name="connsiteY84" fmla="*/ 343729 h 2600767"/>
              <a:gd name="connsiteX85" fmla="*/ 9743884 w 11711288"/>
              <a:gd name="connsiteY85" fmla="*/ 366004 h 2600767"/>
              <a:gd name="connsiteX86" fmla="*/ 9770076 w 11711288"/>
              <a:gd name="connsiteY86" fmla="*/ 319529 h 2600767"/>
              <a:gd name="connsiteX87" fmla="*/ 10394040 w 11711288"/>
              <a:gd name="connsiteY87" fmla="*/ 0 h 26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711288" h="2600767">
                <a:moveTo>
                  <a:pt x="532885" y="1445270"/>
                </a:moveTo>
                <a:cubicBezTo>
                  <a:pt x="827189" y="1445270"/>
                  <a:pt x="1065770" y="1675055"/>
                  <a:pt x="1065770" y="1958510"/>
                </a:cubicBezTo>
                <a:cubicBezTo>
                  <a:pt x="1065770" y="2241965"/>
                  <a:pt x="827189" y="2471750"/>
                  <a:pt x="532885" y="2471750"/>
                </a:cubicBezTo>
                <a:cubicBezTo>
                  <a:pt x="238581" y="2471750"/>
                  <a:pt x="0" y="2241965"/>
                  <a:pt x="0" y="1958510"/>
                </a:cubicBezTo>
                <a:cubicBezTo>
                  <a:pt x="0" y="1675055"/>
                  <a:pt x="238581" y="1445270"/>
                  <a:pt x="532885" y="1445270"/>
                </a:cubicBezTo>
                <a:close/>
                <a:moveTo>
                  <a:pt x="10394040" y="0"/>
                </a:moveTo>
                <a:cubicBezTo>
                  <a:pt x="10705725" y="0"/>
                  <a:pt x="10973150" y="182517"/>
                  <a:pt x="11087382" y="442635"/>
                </a:cubicBezTo>
                <a:lnTo>
                  <a:pt x="11122847" y="552674"/>
                </a:lnTo>
                <a:lnTo>
                  <a:pt x="11169364" y="528356"/>
                </a:lnTo>
                <a:cubicBezTo>
                  <a:pt x="11236964" y="500818"/>
                  <a:pt x="11311287" y="485590"/>
                  <a:pt x="11389302" y="485590"/>
                </a:cubicBezTo>
                <a:cubicBezTo>
                  <a:pt x="11506325" y="485590"/>
                  <a:pt x="11615039" y="519854"/>
                  <a:pt x="11705219" y="578532"/>
                </a:cubicBezTo>
                <a:lnTo>
                  <a:pt x="11711288" y="583355"/>
                </a:lnTo>
                <a:lnTo>
                  <a:pt x="11711288" y="1476240"/>
                </a:lnTo>
                <a:lnTo>
                  <a:pt x="11705219" y="1481062"/>
                </a:lnTo>
                <a:cubicBezTo>
                  <a:pt x="11615039" y="1539741"/>
                  <a:pt x="11506325" y="1574004"/>
                  <a:pt x="11389302" y="1574004"/>
                </a:cubicBezTo>
                <a:cubicBezTo>
                  <a:pt x="11194264" y="1574004"/>
                  <a:pt x="11022306" y="1478829"/>
                  <a:pt x="10920765" y="1334069"/>
                </a:cubicBezTo>
                <a:lnTo>
                  <a:pt x="10884716" y="1270102"/>
                </a:lnTo>
                <a:lnTo>
                  <a:pt x="10814756" y="1325696"/>
                </a:lnTo>
                <a:cubicBezTo>
                  <a:pt x="10694660" y="1403841"/>
                  <a:pt x="10549882" y="1449470"/>
                  <a:pt x="10394040" y="1449470"/>
                </a:cubicBezTo>
                <a:cubicBezTo>
                  <a:pt x="10342092" y="1449470"/>
                  <a:pt x="10291374" y="1444400"/>
                  <a:pt x="10242390" y="1434746"/>
                </a:cubicBezTo>
                <a:lnTo>
                  <a:pt x="10167885" y="1412471"/>
                </a:lnTo>
                <a:lnTo>
                  <a:pt x="10141694" y="1458946"/>
                </a:lnTo>
                <a:cubicBezTo>
                  <a:pt x="10006469" y="1651727"/>
                  <a:pt x="9777468" y="1778475"/>
                  <a:pt x="9517730" y="1778475"/>
                </a:cubicBezTo>
                <a:cubicBezTo>
                  <a:pt x="9361887" y="1778475"/>
                  <a:pt x="9217110" y="1732846"/>
                  <a:pt x="9097014" y="1654702"/>
                </a:cubicBezTo>
                <a:lnTo>
                  <a:pt x="9066729" y="1630635"/>
                </a:lnTo>
                <a:lnTo>
                  <a:pt x="8994278" y="1715209"/>
                </a:lnTo>
                <a:cubicBezTo>
                  <a:pt x="8877105" y="1828062"/>
                  <a:pt x="8715233" y="1897863"/>
                  <a:pt x="8536434" y="1897863"/>
                </a:cubicBezTo>
                <a:cubicBezTo>
                  <a:pt x="8357635" y="1897863"/>
                  <a:pt x="8195763" y="1828062"/>
                  <a:pt x="8078590" y="1715209"/>
                </a:cubicBezTo>
                <a:lnTo>
                  <a:pt x="8066112" y="1700643"/>
                </a:lnTo>
                <a:lnTo>
                  <a:pt x="8070847" y="1745886"/>
                </a:lnTo>
                <a:cubicBezTo>
                  <a:pt x="8070847" y="2121130"/>
                  <a:pt x="7774748" y="2429766"/>
                  <a:pt x="7395308" y="2466880"/>
                </a:cubicBezTo>
                <a:lnTo>
                  <a:pt x="7342946" y="2469426"/>
                </a:lnTo>
                <a:lnTo>
                  <a:pt x="7306912" y="2533366"/>
                </a:lnTo>
                <a:lnTo>
                  <a:pt x="7253266" y="2600767"/>
                </a:lnTo>
                <a:lnTo>
                  <a:pt x="6112631" y="2600767"/>
                </a:lnTo>
                <a:lnTo>
                  <a:pt x="6058984" y="2533366"/>
                </a:lnTo>
                <a:lnTo>
                  <a:pt x="5996805" y="2423033"/>
                </a:lnTo>
                <a:lnTo>
                  <a:pt x="5897525" y="2501927"/>
                </a:lnTo>
                <a:cubicBezTo>
                  <a:pt x="5837478" y="2540999"/>
                  <a:pt x="5771259" y="2571943"/>
                  <a:pt x="5700574" y="2593118"/>
                </a:cubicBezTo>
                <a:lnTo>
                  <a:pt x="5666110" y="2600767"/>
                </a:lnTo>
                <a:lnTo>
                  <a:pt x="5291012" y="2600767"/>
                </a:lnTo>
                <a:lnTo>
                  <a:pt x="5183912" y="2568747"/>
                </a:lnTo>
                <a:lnTo>
                  <a:pt x="5086078" y="2517601"/>
                </a:lnTo>
                <a:lnTo>
                  <a:pt x="5077373" y="2600767"/>
                </a:lnTo>
                <a:lnTo>
                  <a:pt x="3594217" y="2600767"/>
                </a:lnTo>
                <a:lnTo>
                  <a:pt x="3583320" y="2496656"/>
                </a:lnTo>
                <a:lnTo>
                  <a:pt x="3583955" y="2490597"/>
                </a:lnTo>
                <a:lnTo>
                  <a:pt x="3538978" y="2486230"/>
                </a:lnTo>
                <a:cubicBezTo>
                  <a:pt x="3434909" y="2465720"/>
                  <a:pt x="3341891" y="2415991"/>
                  <a:pt x="3269566" y="2346333"/>
                </a:cubicBezTo>
                <a:lnTo>
                  <a:pt x="3226617" y="2296198"/>
                </a:lnTo>
                <a:lnTo>
                  <a:pt x="3213705" y="2336263"/>
                </a:lnTo>
                <a:cubicBezTo>
                  <a:pt x="3170845" y="2433860"/>
                  <a:pt x="3106431" y="2520538"/>
                  <a:pt x="3026210" y="2590761"/>
                </a:cubicBezTo>
                <a:lnTo>
                  <a:pt x="3012988" y="2600767"/>
                </a:lnTo>
                <a:lnTo>
                  <a:pt x="2030435" y="2600767"/>
                </a:lnTo>
                <a:lnTo>
                  <a:pt x="1987629" y="2566751"/>
                </a:lnTo>
                <a:cubicBezTo>
                  <a:pt x="1851385" y="2435530"/>
                  <a:pt x="1767116" y="2254249"/>
                  <a:pt x="1767116" y="2054012"/>
                </a:cubicBezTo>
                <a:cubicBezTo>
                  <a:pt x="1767116" y="1653538"/>
                  <a:pt x="2104190" y="1328890"/>
                  <a:pt x="2519993" y="1328890"/>
                </a:cubicBezTo>
                <a:cubicBezTo>
                  <a:pt x="2779869" y="1328890"/>
                  <a:pt x="3008992" y="1455706"/>
                  <a:pt x="3144289" y="1648590"/>
                </a:cubicBezTo>
                <a:lnTo>
                  <a:pt x="3187881" y="1725941"/>
                </a:lnTo>
                <a:lnTo>
                  <a:pt x="3204496" y="1696460"/>
                </a:lnTo>
                <a:cubicBezTo>
                  <a:pt x="3300259" y="1559937"/>
                  <a:pt x="3462432" y="1470177"/>
                  <a:pt x="3646373" y="1470177"/>
                </a:cubicBezTo>
                <a:cubicBezTo>
                  <a:pt x="3867099" y="1470177"/>
                  <a:pt x="4056485" y="1599431"/>
                  <a:pt x="4137381" y="1783641"/>
                </a:cubicBezTo>
                <a:lnTo>
                  <a:pt x="4142373" y="1799134"/>
                </a:lnTo>
                <a:lnTo>
                  <a:pt x="4184146" y="1786645"/>
                </a:lnTo>
                <a:cubicBezTo>
                  <a:pt x="4233130" y="1776991"/>
                  <a:pt x="4283848" y="1771921"/>
                  <a:pt x="4335795" y="1771921"/>
                </a:cubicBezTo>
                <a:cubicBezTo>
                  <a:pt x="4439690" y="1771921"/>
                  <a:pt x="4538667" y="1792201"/>
                  <a:pt x="4628692" y="1828875"/>
                </a:cubicBezTo>
                <a:lnTo>
                  <a:pt x="4726528" y="1880020"/>
                </a:lnTo>
                <a:lnTo>
                  <a:pt x="4739622" y="1754906"/>
                </a:lnTo>
                <a:cubicBezTo>
                  <a:pt x="4809788" y="1424656"/>
                  <a:pt x="5113178" y="1176230"/>
                  <a:pt x="5476809" y="1176230"/>
                </a:cubicBezTo>
                <a:cubicBezTo>
                  <a:pt x="5736548" y="1176230"/>
                  <a:pt x="5965548" y="1302978"/>
                  <a:pt x="6100773" y="1495759"/>
                </a:cubicBezTo>
                <a:lnTo>
                  <a:pt x="6163704" y="1607424"/>
                </a:lnTo>
                <a:lnTo>
                  <a:pt x="6225521" y="1552662"/>
                </a:lnTo>
                <a:cubicBezTo>
                  <a:pt x="6333152" y="1473185"/>
                  <a:pt x="6463723" y="1421085"/>
                  <a:pt x="6606012" y="1407167"/>
                </a:cubicBezTo>
                <a:lnTo>
                  <a:pt x="6658374" y="1404620"/>
                </a:lnTo>
                <a:lnTo>
                  <a:pt x="6694408" y="1340680"/>
                </a:lnTo>
                <a:cubicBezTo>
                  <a:pt x="6829634" y="1147899"/>
                  <a:pt x="7058635" y="1021151"/>
                  <a:pt x="7318372" y="1021151"/>
                </a:cubicBezTo>
                <a:cubicBezTo>
                  <a:pt x="7526162" y="1021151"/>
                  <a:pt x="7714281" y="1102270"/>
                  <a:pt x="7850452" y="1233421"/>
                </a:cubicBezTo>
                <a:lnTo>
                  <a:pt x="7889435" y="1278927"/>
                </a:lnTo>
                <a:lnTo>
                  <a:pt x="7888945" y="1274243"/>
                </a:lnTo>
                <a:cubicBezTo>
                  <a:pt x="7888945" y="929827"/>
                  <a:pt x="8178836" y="650623"/>
                  <a:pt x="8536434" y="650623"/>
                </a:cubicBezTo>
                <a:cubicBezTo>
                  <a:pt x="8625833" y="650623"/>
                  <a:pt x="8711001" y="668073"/>
                  <a:pt x="8788466" y="699630"/>
                </a:cubicBezTo>
                <a:lnTo>
                  <a:pt x="8847560" y="730523"/>
                </a:lnTo>
                <a:lnTo>
                  <a:pt x="8893766" y="648534"/>
                </a:lnTo>
                <a:cubicBezTo>
                  <a:pt x="9028991" y="455753"/>
                  <a:pt x="9257993" y="329005"/>
                  <a:pt x="9517730" y="329005"/>
                </a:cubicBezTo>
                <a:cubicBezTo>
                  <a:pt x="9569678" y="329005"/>
                  <a:pt x="9620396" y="334075"/>
                  <a:pt x="9669380" y="343729"/>
                </a:cubicBezTo>
                <a:lnTo>
                  <a:pt x="9743884" y="366004"/>
                </a:lnTo>
                <a:lnTo>
                  <a:pt x="9770076" y="319529"/>
                </a:lnTo>
                <a:cubicBezTo>
                  <a:pt x="9905301" y="126748"/>
                  <a:pt x="10134302" y="0"/>
                  <a:pt x="10394040" y="0"/>
                </a:cubicBezTo>
                <a:close/>
              </a:path>
            </a:pathLst>
          </a:custGeom>
          <a:solidFill>
            <a:srgbClr val="87D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rapezoid 8"/>
          <p:cNvSpPr/>
          <p:nvPr userDrawn="1"/>
        </p:nvSpPr>
        <p:spPr>
          <a:xfrm>
            <a:off x="9760945" y="3317320"/>
            <a:ext cx="1635829" cy="3210480"/>
          </a:xfrm>
          <a:prstGeom prst="trapezoid">
            <a:avLst>
              <a:gd name="adj" fmla="val 319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147" y="4722746"/>
            <a:ext cx="12190853" cy="2135254"/>
          </a:xfrm>
          <a:custGeom>
            <a:avLst/>
            <a:gdLst>
              <a:gd name="connsiteX0" fmla="*/ 12190853 w 12190853"/>
              <a:gd name="connsiteY0" fmla="*/ 0 h 2135254"/>
              <a:gd name="connsiteX1" fmla="*/ 12190853 w 12190853"/>
              <a:gd name="connsiteY1" fmla="*/ 1232671 h 2135254"/>
              <a:gd name="connsiteX2" fmla="*/ 12190853 w 12190853"/>
              <a:gd name="connsiteY2" fmla="*/ 2135253 h 2135254"/>
              <a:gd name="connsiteX3" fmla="*/ 8538218 w 12190853"/>
              <a:gd name="connsiteY3" fmla="*/ 2135253 h 2135254"/>
              <a:gd name="connsiteX4" fmla="*/ 8538217 w 12190853"/>
              <a:gd name="connsiteY4" fmla="*/ 2135254 h 2135254"/>
              <a:gd name="connsiteX5" fmla="*/ 7559386 w 12190853"/>
              <a:gd name="connsiteY5" fmla="*/ 2135254 h 2135254"/>
              <a:gd name="connsiteX6" fmla="*/ 7559239 w 12190853"/>
              <a:gd name="connsiteY6" fmla="*/ 2135137 h 2135254"/>
              <a:gd name="connsiteX7" fmla="*/ 7559202 w 12190853"/>
              <a:gd name="connsiteY7" fmla="*/ 2135254 h 2135254"/>
              <a:gd name="connsiteX8" fmla="*/ 404105 w 12190853"/>
              <a:gd name="connsiteY8" fmla="*/ 2135254 h 2135254"/>
              <a:gd name="connsiteX9" fmla="*/ 191141 w 12190853"/>
              <a:gd name="connsiteY9" fmla="*/ 2135254 h 2135254"/>
              <a:gd name="connsiteX10" fmla="*/ 0 w 12190853"/>
              <a:gd name="connsiteY10" fmla="*/ 2135254 h 2135254"/>
              <a:gd name="connsiteX11" fmla="*/ 0 w 12190853"/>
              <a:gd name="connsiteY11" fmla="*/ 759101 h 2135254"/>
              <a:gd name="connsiteX12" fmla="*/ 18846 w 12190853"/>
              <a:gd name="connsiteY12" fmla="*/ 760703 h 2135254"/>
              <a:gd name="connsiteX13" fmla="*/ 622833 w 12190853"/>
              <a:gd name="connsiteY13" fmla="*/ 1328059 h 2135254"/>
              <a:gd name="connsiteX14" fmla="*/ 634538 w 12190853"/>
              <a:gd name="connsiteY14" fmla="*/ 1439894 h 2135254"/>
              <a:gd name="connsiteX15" fmla="*/ 734784 w 12190853"/>
              <a:gd name="connsiteY15" fmla="*/ 1387488 h 2135254"/>
              <a:gd name="connsiteX16" fmla="*/ 971235 w 12190853"/>
              <a:gd name="connsiteY16" fmla="*/ 1341510 h 2135254"/>
              <a:gd name="connsiteX17" fmla="*/ 1093660 w 12190853"/>
              <a:gd name="connsiteY17" fmla="*/ 1353397 h 2135254"/>
              <a:gd name="connsiteX18" fmla="*/ 1174763 w 12190853"/>
              <a:gd name="connsiteY18" fmla="*/ 1377644 h 2135254"/>
              <a:gd name="connsiteX19" fmla="*/ 1186547 w 12190853"/>
              <a:gd name="connsiteY19" fmla="*/ 1356734 h 2135254"/>
              <a:gd name="connsiteX20" fmla="*/ 1810511 w 12190853"/>
              <a:gd name="connsiteY20" fmla="*/ 1037205 h 2135254"/>
              <a:gd name="connsiteX21" fmla="*/ 2434476 w 12190853"/>
              <a:gd name="connsiteY21" fmla="*/ 1356734 h 2135254"/>
              <a:gd name="connsiteX22" fmla="*/ 2490172 w 12190853"/>
              <a:gd name="connsiteY22" fmla="*/ 1455565 h 2135254"/>
              <a:gd name="connsiteX23" fmla="*/ 2521596 w 12190853"/>
              <a:gd name="connsiteY23" fmla="*/ 1430595 h 2135254"/>
              <a:gd name="connsiteX24" fmla="*/ 2801827 w 12190853"/>
              <a:gd name="connsiteY24" fmla="*/ 1348151 h 2135254"/>
              <a:gd name="connsiteX25" fmla="*/ 3217441 w 12190853"/>
              <a:gd name="connsiteY25" fmla="*/ 1560985 h 2135254"/>
              <a:gd name="connsiteX26" fmla="*/ 3241880 w 12190853"/>
              <a:gd name="connsiteY26" fmla="*/ 1604352 h 2135254"/>
              <a:gd name="connsiteX27" fmla="*/ 3611243 w 12190853"/>
              <a:gd name="connsiteY27" fmla="*/ 1604352 h 2135254"/>
              <a:gd name="connsiteX28" fmla="*/ 3613999 w 12190853"/>
              <a:gd name="connsiteY28" fmla="*/ 1599461 h 2135254"/>
              <a:gd name="connsiteX29" fmla="*/ 4117715 w 12190853"/>
              <a:gd name="connsiteY29" fmla="*/ 1341510 h 2135254"/>
              <a:gd name="connsiteX30" fmla="*/ 4677439 w 12190853"/>
              <a:gd name="connsiteY30" fmla="*/ 1698843 h 2135254"/>
              <a:gd name="connsiteX31" fmla="*/ 4693938 w 12190853"/>
              <a:gd name="connsiteY31" fmla="*/ 1750031 h 2135254"/>
              <a:gd name="connsiteX32" fmla="*/ 4721097 w 12190853"/>
              <a:gd name="connsiteY32" fmla="*/ 1735833 h 2135254"/>
              <a:gd name="connsiteX33" fmla="*/ 4835124 w 12190853"/>
              <a:gd name="connsiteY33" fmla="*/ 1701742 h 2135254"/>
              <a:gd name="connsiteX34" fmla="*/ 4930624 w 12190853"/>
              <a:gd name="connsiteY34" fmla="*/ 1692469 h 2135254"/>
              <a:gd name="connsiteX35" fmla="*/ 4934733 w 12190853"/>
              <a:gd name="connsiteY35" fmla="*/ 1653211 h 2135254"/>
              <a:gd name="connsiteX36" fmla="*/ 5671919 w 12190853"/>
              <a:gd name="connsiteY36" fmla="*/ 1074535 h 2135254"/>
              <a:gd name="connsiteX37" fmla="*/ 6295883 w 12190853"/>
              <a:gd name="connsiteY37" fmla="*/ 1394064 h 2135254"/>
              <a:gd name="connsiteX38" fmla="*/ 6301547 w 12190853"/>
              <a:gd name="connsiteY38" fmla="*/ 1404117 h 2135254"/>
              <a:gd name="connsiteX39" fmla="*/ 6320448 w 12190853"/>
              <a:gd name="connsiteY39" fmla="*/ 1382055 h 2135254"/>
              <a:gd name="connsiteX40" fmla="*/ 6852528 w 12190853"/>
              <a:gd name="connsiteY40" fmla="*/ 1169785 h 2135254"/>
              <a:gd name="connsiteX41" fmla="*/ 7273244 w 12190853"/>
              <a:gd name="connsiteY41" fmla="*/ 1293559 h 2135254"/>
              <a:gd name="connsiteX42" fmla="*/ 7342091 w 12190853"/>
              <a:gd name="connsiteY42" fmla="*/ 1348269 h 2135254"/>
              <a:gd name="connsiteX43" fmla="*/ 7355460 w 12190853"/>
              <a:gd name="connsiteY43" fmla="*/ 1306786 h 2135254"/>
              <a:gd name="connsiteX44" fmla="*/ 8048802 w 12190853"/>
              <a:gd name="connsiteY44" fmla="*/ 864150 h 2135254"/>
              <a:gd name="connsiteX45" fmla="*/ 8119268 w 12190853"/>
              <a:gd name="connsiteY45" fmla="*/ 867577 h 2135254"/>
              <a:gd name="connsiteX46" fmla="*/ 8177314 w 12190853"/>
              <a:gd name="connsiteY46" fmla="*/ 764579 h 2135254"/>
              <a:gd name="connsiteX47" fmla="*/ 8801277 w 12190853"/>
              <a:gd name="connsiteY47" fmla="*/ 445050 h 2135254"/>
              <a:gd name="connsiteX48" fmla="*/ 9221993 w 12190853"/>
              <a:gd name="connsiteY48" fmla="*/ 568824 h 2135254"/>
              <a:gd name="connsiteX49" fmla="*/ 9308351 w 12190853"/>
              <a:gd name="connsiteY49" fmla="*/ 637449 h 2135254"/>
              <a:gd name="connsiteX50" fmla="*/ 9331316 w 12190853"/>
              <a:gd name="connsiteY50" fmla="*/ 624736 h 2135254"/>
              <a:gd name="connsiteX51" fmla="*/ 9657545 w 12190853"/>
              <a:gd name="connsiteY51" fmla="*/ 553269 h 2135254"/>
              <a:gd name="connsiteX52" fmla="*/ 10350887 w 12190853"/>
              <a:gd name="connsiteY52" fmla="*/ 995905 h 2135254"/>
              <a:gd name="connsiteX53" fmla="*/ 10387173 w 12190853"/>
              <a:gd name="connsiteY53" fmla="*/ 1108490 h 2135254"/>
              <a:gd name="connsiteX54" fmla="*/ 10674604 w 12190853"/>
              <a:gd name="connsiteY54" fmla="*/ 1108490 h 2135254"/>
              <a:gd name="connsiteX55" fmla="*/ 10659598 w 12190853"/>
              <a:gd name="connsiteY55" fmla="*/ 965120 h 2135254"/>
              <a:gd name="connsiteX56" fmla="*/ 11412073 w 12190853"/>
              <a:gd name="connsiteY56" fmla="*/ 240385 h 2135254"/>
              <a:gd name="connsiteX57" fmla="*/ 11832789 w 12190853"/>
              <a:gd name="connsiteY57" fmla="*/ 364159 h 2135254"/>
              <a:gd name="connsiteX58" fmla="*/ 11870500 w 12190853"/>
              <a:gd name="connsiteY58" fmla="*/ 394126 h 2135254"/>
              <a:gd name="connsiteX59" fmla="*/ 11889660 w 12190853"/>
              <a:gd name="connsiteY59" fmla="*/ 334676 h 2135254"/>
              <a:gd name="connsiteX60" fmla="*/ 12162286 w 12190853"/>
              <a:gd name="connsiteY60" fmla="*/ 15814 h 213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190853" h="2135254">
                <a:moveTo>
                  <a:pt x="12190853" y="0"/>
                </a:moveTo>
                <a:lnTo>
                  <a:pt x="12190853" y="1232671"/>
                </a:lnTo>
                <a:lnTo>
                  <a:pt x="12190853" y="2135253"/>
                </a:lnTo>
                <a:lnTo>
                  <a:pt x="8538218" y="2135253"/>
                </a:lnTo>
                <a:lnTo>
                  <a:pt x="8538217" y="2135254"/>
                </a:lnTo>
                <a:lnTo>
                  <a:pt x="7559386" y="2135254"/>
                </a:lnTo>
                <a:lnTo>
                  <a:pt x="7559239" y="2135137"/>
                </a:lnTo>
                <a:lnTo>
                  <a:pt x="7559202" y="2135254"/>
                </a:lnTo>
                <a:lnTo>
                  <a:pt x="404105" y="2135254"/>
                </a:lnTo>
                <a:lnTo>
                  <a:pt x="191141" y="2135254"/>
                </a:lnTo>
                <a:lnTo>
                  <a:pt x="0" y="2135254"/>
                </a:lnTo>
                <a:lnTo>
                  <a:pt x="0" y="759101"/>
                </a:lnTo>
                <a:lnTo>
                  <a:pt x="18846" y="760703"/>
                </a:lnTo>
                <a:cubicBezTo>
                  <a:pt x="321481" y="812768"/>
                  <a:pt x="561438" y="1039090"/>
                  <a:pt x="622833" y="1328059"/>
                </a:cubicBezTo>
                <a:lnTo>
                  <a:pt x="634538" y="1439894"/>
                </a:lnTo>
                <a:lnTo>
                  <a:pt x="734784" y="1387488"/>
                </a:lnTo>
                <a:cubicBezTo>
                  <a:pt x="807460" y="1357882"/>
                  <a:pt x="887363" y="1341510"/>
                  <a:pt x="971235" y="1341510"/>
                </a:cubicBezTo>
                <a:cubicBezTo>
                  <a:pt x="1013172" y="1341510"/>
                  <a:pt x="1054116" y="1345603"/>
                  <a:pt x="1093660" y="1353397"/>
                </a:cubicBezTo>
                <a:lnTo>
                  <a:pt x="1174763" y="1377644"/>
                </a:lnTo>
                <a:lnTo>
                  <a:pt x="1186547" y="1356734"/>
                </a:lnTo>
                <a:cubicBezTo>
                  <a:pt x="1321772" y="1163953"/>
                  <a:pt x="1550774" y="1037205"/>
                  <a:pt x="1810511" y="1037205"/>
                </a:cubicBezTo>
                <a:cubicBezTo>
                  <a:pt x="2070248" y="1037205"/>
                  <a:pt x="2299249" y="1163953"/>
                  <a:pt x="2434476" y="1356734"/>
                </a:cubicBezTo>
                <a:lnTo>
                  <a:pt x="2490172" y="1455565"/>
                </a:lnTo>
                <a:lnTo>
                  <a:pt x="2521596" y="1430595"/>
                </a:lnTo>
                <a:cubicBezTo>
                  <a:pt x="2601590" y="1378544"/>
                  <a:pt x="2698022" y="1348151"/>
                  <a:pt x="2801827" y="1348151"/>
                </a:cubicBezTo>
                <a:cubicBezTo>
                  <a:pt x="2974835" y="1348151"/>
                  <a:pt x="3127370" y="1432576"/>
                  <a:pt x="3217441" y="1560985"/>
                </a:cubicBezTo>
                <a:lnTo>
                  <a:pt x="3241880" y="1604352"/>
                </a:lnTo>
                <a:lnTo>
                  <a:pt x="3611243" y="1604352"/>
                </a:lnTo>
                <a:lnTo>
                  <a:pt x="3613999" y="1599461"/>
                </a:lnTo>
                <a:cubicBezTo>
                  <a:pt x="3723165" y="1443832"/>
                  <a:pt x="3908033" y="1341510"/>
                  <a:pt x="4117715" y="1341510"/>
                </a:cubicBezTo>
                <a:cubicBezTo>
                  <a:pt x="4369335" y="1341510"/>
                  <a:pt x="4585223" y="1488853"/>
                  <a:pt x="4677439" y="1698843"/>
                </a:cubicBezTo>
                <a:lnTo>
                  <a:pt x="4693938" y="1750031"/>
                </a:lnTo>
                <a:lnTo>
                  <a:pt x="4721097" y="1735833"/>
                </a:lnTo>
                <a:cubicBezTo>
                  <a:pt x="4757435" y="1721030"/>
                  <a:pt x="4795581" y="1709535"/>
                  <a:pt x="4835124" y="1701742"/>
                </a:cubicBezTo>
                <a:lnTo>
                  <a:pt x="4930624" y="1692469"/>
                </a:lnTo>
                <a:lnTo>
                  <a:pt x="4934733" y="1653211"/>
                </a:lnTo>
                <a:cubicBezTo>
                  <a:pt x="5004897" y="1322961"/>
                  <a:pt x="5308287" y="1074535"/>
                  <a:pt x="5671919" y="1074535"/>
                </a:cubicBezTo>
                <a:cubicBezTo>
                  <a:pt x="5931657" y="1074535"/>
                  <a:pt x="6160658" y="1201283"/>
                  <a:pt x="6295883" y="1394064"/>
                </a:cubicBezTo>
                <a:lnTo>
                  <a:pt x="6301547" y="1404117"/>
                </a:lnTo>
                <a:lnTo>
                  <a:pt x="6320448" y="1382055"/>
                </a:lnTo>
                <a:cubicBezTo>
                  <a:pt x="6456619" y="1250904"/>
                  <a:pt x="6644738" y="1169785"/>
                  <a:pt x="6852528" y="1169785"/>
                </a:cubicBezTo>
                <a:cubicBezTo>
                  <a:pt x="7008370" y="1169785"/>
                  <a:pt x="7153148" y="1215415"/>
                  <a:pt x="7273244" y="1293559"/>
                </a:cubicBezTo>
                <a:lnTo>
                  <a:pt x="7342091" y="1348269"/>
                </a:lnTo>
                <a:lnTo>
                  <a:pt x="7355460" y="1306786"/>
                </a:lnTo>
                <a:cubicBezTo>
                  <a:pt x="7469693" y="1046667"/>
                  <a:pt x="7737118" y="864150"/>
                  <a:pt x="8048802" y="864150"/>
                </a:cubicBezTo>
                <a:lnTo>
                  <a:pt x="8119268" y="867577"/>
                </a:lnTo>
                <a:lnTo>
                  <a:pt x="8177314" y="764579"/>
                </a:lnTo>
                <a:cubicBezTo>
                  <a:pt x="8312538" y="571798"/>
                  <a:pt x="8541540" y="445050"/>
                  <a:pt x="8801277" y="445050"/>
                </a:cubicBezTo>
                <a:cubicBezTo>
                  <a:pt x="8957120" y="445050"/>
                  <a:pt x="9101897" y="490680"/>
                  <a:pt x="9221993" y="568824"/>
                </a:cubicBezTo>
                <a:lnTo>
                  <a:pt x="9308351" y="637449"/>
                </a:lnTo>
                <a:lnTo>
                  <a:pt x="9331316" y="624736"/>
                </a:lnTo>
                <a:cubicBezTo>
                  <a:pt x="9430005" y="578936"/>
                  <a:pt x="9540663" y="553269"/>
                  <a:pt x="9657545" y="553269"/>
                </a:cubicBezTo>
                <a:cubicBezTo>
                  <a:pt x="9969230" y="553269"/>
                  <a:pt x="10236655" y="735786"/>
                  <a:pt x="10350887" y="995905"/>
                </a:cubicBezTo>
                <a:lnTo>
                  <a:pt x="10387173" y="1108490"/>
                </a:lnTo>
                <a:lnTo>
                  <a:pt x="10674604" y="1108490"/>
                </a:lnTo>
                <a:lnTo>
                  <a:pt x="10659598" y="965120"/>
                </a:lnTo>
                <a:cubicBezTo>
                  <a:pt x="10659598" y="564860"/>
                  <a:pt x="10996493" y="240385"/>
                  <a:pt x="11412073" y="240385"/>
                </a:cubicBezTo>
                <a:cubicBezTo>
                  <a:pt x="11567916" y="240385"/>
                  <a:pt x="11712693" y="286015"/>
                  <a:pt x="11832789" y="364159"/>
                </a:cubicBezTo>
                <a:lnTo>
                  <a:pt x="11870500" y="394126"/>
                </a:lnTo>
                <a:lnTo>
                  <a:pt x="11889660" y="334676"/>
                </a:lnTo>
                <a:cubicBezTo>
                  <a:pt x="11946776" y="204617"/>
                  <a:pt x="12042190" y="93958"/>
                  <a:pt x="12162286" y="15814"/>
                </a:cubicBezTo>
                <a:close/>
              </a:path>
            </a:pathLst>
          </a:custGeom>
          <a:solidFill>
            <a:srgbClr val="BC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rapezoid 10"/>
          <p:cNvSpPr/>
          <p:nvPr userDrawn="1"/>
        </p:nvSpPr>
        <p:spPr>
          <a:xfrm>
            <a:off x="10038653" y="3317320"/>
            <a:ext cx="1080413" cy="3540680"/>
          </a:xfrm>
          <a:prstGeom prst="trapezoid">
            <a:avLst>
              <a:gd name="adj" fmla="val 3198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Your Footer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287501" cy="365125"/>
          </a:xfrm>
        </p:spPr>
        <p:txBody>
          <a:bodyPr/>
          <a:lstStyle/>
          <a:p>
            <a:fld id="{FA3EE389-E41A-49AC-9975-3D3899FF737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109092" y="3154563"/>
            <a:ext cx="942618" cy="223954"/>
            <a:chOff x="10109092" y="3159326"/>
            <a:chExt cx="942618" cy="223954"/>
          </a:xfrm>
        </p:grpSpPr>
        <p:sp>
          <p:nvSpPr>
            <p:cNvPr id="45" name="Freeform 44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Freeform 13"/>
          <p:cNvSpPr/>
          <p:nvPr/>
        </p:nvSpPr>
        <p:spPr>
          <a:xfrm flipH="1">
            <a:off x="11102763" y="2498359"/>
            <a:ext cx="740664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8B03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9317466" y="2498360"/>
            <a:ext cx="740571" cy="1303938"/>
          </a:xfrm>
          <a:custGeom>
            <a:avLst/>
            <a:gdLst>
              <a:gd name="connsiteX0" fmla="*/ 838295 w 1006290"/>
              <a:gd name="connsiteY0" fmla="*/ 0 h 1767333"/>
              <a:gd name="connsiteX1" fmla="*/ 862539 w 1006290"/>
              <a:gd name="connsiteY1" fmla="*/ 159939 h 1767333"/>
              <a:gd name="connsiteX2" fmla="*/ 948213 w 1006290"/>
              <a:gd name="connsiteY2" fmla="*/ 541058 h 1767333"/>
              <a:gd name="connsiteX3" fmla="*/ 1006290 w 1006290"/>
              <a:gd name="connsiteY3" fmla="*/ 711020 h 1767333"/>
              <a:gd name="connsiteX4" fmla="*/ 770466 w 1006290"/>
              <a:gd name="connsiteY4" fmla="*/ 802133 h 1767333"/>
              <a:gd name="connsiteX5" fmla="*/ 0 w 1006290"/>
              <a:gd name="connsiteY5" fmla="*/ 1767333 h 1767333"/>
              <a:gd name="connsiteX6" fmla="*/ 491066 w 1006290"/>
              <a:gd name="connsiteY6" fmla="*/ 74000 h 1767333"/>
              <a:gd name="connsiteX0" fmla="*/ 842061 w 1010056"/>
              <a:gd name="connsiteY0" fmla="*/ 0 h 1778426"/>
              <a:gd name="connsiteX1" fmla="*/ 866305 w 1010056"/>
              <a:gd name="connsiteY1" fmla="*/ 159939 h 1778426"/>
              <a:gd name="connsiteX2" fmla="*/ 951979 w 1010056"/>
              <a:gd name="connsiteY2" fmla="*/ 541058 h 1778426"/>
              <a:gd name="connsiteX3" fmla="*/ 1010056 w 1010056"/>
              <a:gd name="connsiteY3" fmla="*/ 711020 h 1778426"/>
              <a:gd name="connsiteX4" fmla="*/ 774232 w 1010056"/>
              <a:gd name="connsiteY4" fmla="*/ 802133 h 1778426"/>
              <a:gd name="connsiteX5" fmla="*/ 3766 w 1010056"/>
              <a:gd name="connsiteY5" fmla="*/ 1767333 h 1778426"/>
              <a:gd name="connsiteX6" fmla="*/ 494832 w 1010056"/>
              <a:gd name="connsiteY6" fmla="*/ 74000 h 1778426"/>
              <a:gd name="connsiteX7" fmla="*/ 842061 w 1010056"/>
              <a:gd name="connsiteY7" fmla="*/ 0 h 17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0056" h="1778426">
                <a:moveTo>
                  <a:pt x="842061" y="0"/>
                </a:moveTo>
                <a:lnTo>
                  <a:pt x="866305" y="159939"/>
                </a:lnTo>
                <a:cubicBezTo>
                  <a:pt x="889816" y="294153"/>
                  <a:pt x="918581" y="421694"/>
                  <a:pt x="951979" y="541058"/>
                </a:cubicBezTo>
                <a:lnTo>
                  <a:pt x="1010056" y="711020"/>
                </a:lnTo>
                <a:lnTo>
                  <a:pt x="774232" y="802133"/>
                </a:lnTo>
                <a:cubicBezTo>
                  <a:pt x="606517" y="978185"/>
                  <a:pt x="50333" y="1888689"/>
                  <a:pt x="3766" y="1767333"/>
                </a:cubicBezTo>
                <a:cubicBezTo>
                  <a:pt x="-42801" y="1645977"/>
                  <a:pt x="355116" y="368555"/>
                  <a:pt x="494832" y="74000"/>
                </a:cubicBezTo>
                <a:lnTo>
                  <a:pt x="842061" y="0"/>
                </a:lnTo>
                <a:close/>
              </a:path>
            </a:pathLst>
          </a:custGeom>
          <a:solidFill>
            <a:srgbClr val="D0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89278" y="334969"/>
            <a:ext cx="981007" cy="838083"/>
            <a:chOff x="10089278" y="330206"/>
            <a:chExt cx="981007" cy="838083"/>
          </a:xfrm>
        </p:grpSpPr>
        <p:sp>
          <p:nvSpPr>
            <p:cNvPr id="43" name="Freeform 42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/>
          <p:cNvSpPr/>
          <p:nvPr/>
        </p:nvSpPr>
        <p:spPr>
          <a:xfrm>
            <a:off x="9899100" y="1031758"/>
            <a:ext cx="681300" cy="2243303"/>
          </a:xfrm>
          <a:custGeom>
            <a:avLst/>
            <a:gdLst>
              <a:gd name="connsiteX0" fmla="*/ 259381 w 929217"/>
              <a:gd name="connsiteY0" fmla="*/ 0 h 3059614"/>
              <a:gd name="connsiteX1" fmla="*/ 408923 w 929217"/>
              <a:gd name="connsiteY1" fmla="*/ 81169 h 3059614"/>
              <a:gd name="connsiteX2" fmla="*/ 929217 w 929217"/>
              <a:gd name="connsiteY2" fmla="*/ 186211 h 3059614"/>
              <a:gd name="connsiteX3" fmla="*/ 929217 w 929217"/>
              <a:gd name="connsiteY3" fmla="*/ 3059614 h 3059614"/>
              <a:gd name="connsiteX4" fmla="*/ 929216 w 929217"/>
              <a:gd name="connsiteY4" fmla="*/ 3059614 h 3059614"/>
              <a:gd name="connsiteX5" fmla="*/ 304459 w 929217"/>
              <a:gd name="connsiteY5" fmla="*/ 2912129 h 3059614"/>
              <a:gd name="connsiteX6" fmla="*/ 284626 w 929217"/>
              <a:gd name="connsiteY6" fmla="*/ 2900745 h 3059614"/>
              <a:gd name="connsiteX7" fmla="*/ 272162 w 929217"/>
              <a:gd name="connsiteY7" fmla="*/ 2873391 h 3059614"/>
              <a:gd name="connsiteX8" fmla="*/ 0 w 929217"/>
              <a:gd name="connsiteY8" fmla="*/ 1286879 h 3059614"/>
              <a:gd name="connsiteX9" fmla="*/ 245761 w 929217"/>
              <a:gd name="connsiteY9" fmla="*/ 30191 h 305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9614">
                <a:moveTo>
                  <a:pt x="259381" y="0"/>
                </a:moveTo>
                <a:lnTo>
                  <a:pt x="408923" y="81169"/>
                </a:lnTo>
                <a:cubicBezTo>
                  <a:pt x="568841" y="148808"/>
                  <a:pt x="744661" y="186211"/>
                  <a:pt x="929217" y="186211"/>
                </a:cubicBezTo>
                <a:lnTo>
                  <a:pt x="929217" y="3059614"/>
                </a:lnTo>
                <a:lnTo>
                  <a:pt x="929216" y="3059614"/>
                </a:lnTo>
                <a:cubicBezTo>
                  <a:pt x="709358" y="3059614"/>
                  <a:pt x="495916" y="3007858"/>
                  <a:pt x="304459" y="2912129"/>
                </a:cubicBezTo>
                <a:lnTo>
                  <a:pt x="284626" y="2900745"/>
                </a:lnTo>
                <a:lnTo>
                  <a:pt x="272162" y="2873391"/>
                </a:lnTo>
                <a:cubicBezTo>
                  <a:pt x="104007" y="2467368"/>
                  <a:pt x="0" y="1906451"/>
                  <a:pt x="0" y="1286879"/>
                </a:cubicBezTo>
                <a:cubicBezTo>
                  <a:pt x="0" y="822201"/>
                  <a:pt x="104938" y="389325"/>
                  <a:pt x="245761" y="30191"/>
                </a:cubicBezTo>
                <a:close/>
              </a:path>
            </a:pathLst>
          </a:custGeom>
          <a:solidFill>
            <a:srgbClr val="EC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0580400" y="1032430"/>
            <a:ext cx="681300" cy="2242631"/>
          </a:xfrm>
          <a:custGeom>
            <a:avLst/>
            <a:gdLst>
              <a:gd name="connsiteX0" fmla="*/ 668149 w 929217"/>
              <a:gd name="connsiteY0" fmla="*/ 0 h 3058698"/>
              <a:gd name="connsiteX1" fmla="*/ 683457 w 929217"/>
              <a:gd name="connsiteY1" fmla="*/ 33740 h 3058698"/>
              <a:gd name="connsiteX2" fmla="*/ 929217 w 929217"/>
              <a:gd name="connsiteY2" fmla="*/ 1285963 h 3058698"/>
              <a:gd name="connsiteX3" fmla="*/ 657056 w 929217"/>
              <a:gd name="connsiteY3" fmla="*/ 2872475 h 3058698"/>
              <a:gd name="connsiteX4" fmla="*/ 644592 w 929217"/>
              <a:gd name="connsiteY4" fmla="*/ 2899827 h 3058698"/>
              <a:gd name="connsiteX5" fmla="*/ 624757 w 929217"/>
              <a:gd name="connsiteY5" fmla="*/ 2911213 h 3058698"/>
              <a:gd name="connsiteX6" fmla="*/ 163447 w 929217"/>
              <a:gd name="connsiteY6" fmla="*/ 3049116 h 3058698"/>
              <a:gd name="connsiteX7" fmla="*/ 0 w 929217"/>
              <a:gd name="connsiteY7" fmla="*/ 3058698 h 3058698"/>
              <a:gd name="connsiteX8" fmla="*/ 0 w 929217"/>
              <a:gd name="connsiteY8" fmla="*/ 185295 h 3058698"/>
              <a:gd name="connsiteX9" fmla="*/ 520294 w 929217"/>
              <a:gd name="connsiteY9" fmla="*/ 80253 h 305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217" h="3058698">
                <a:moveTo>
                  <a:pt x="668149" y="0"/>
                </a:moveTo>
                <a:lnTo>
                  <a:pt x="683457" y="33740"/>
                </a:lnTo>
                <a:cubicBezTo>
                  <a:pt x="824279" y="390790"/>
                  <a:pt x="929217" y="821285"/>
                  <a:pt x="929217" y="1285963"/>
                </a:cubicBezTo>
                <a:cubicBezTo>
                  <a:pt x="929217" y="1905535"/>
                  <a:pt x="825211" y="2466452"/>
                  <a:pt x="657056" y="2872475"/>
                </a:cubicBezTo>
                <a:lnTo>
                  <a:pt x="644592" y="2899827"/>
                </a:lnTo>
                <a:lnTo>
                  <a:pt x="624757" y="2911213"/>
                </a:lnTo>
                <a:cubicBezTo>
                  <a:pt x="481164" y="2983009"/>
                  <a:pt x="325204" y="3030072"/>
                  <a:pt x="163447" y="3049116"/>
                </a:cubicBezTo>
                <a:lnTo>
                  <a:pt x="0" y="3058698"/>
                </a:lnTo>
                <a:lnTo>
                  <a:pt x="0" y="185295"/>
                </a:lnTo>
                <a:cubicBezTo>
                  <a:pt x="184556" y="185295"/>
                  <a:pt x="360377" y="147892"/>
                  <a:pt x="520294" y="80253"/>
                </a:cubicBezTo>
                <a:close/>
              </a:path>
            </a:pathLst>
          </a:custGeom>
          <a:solidFill>
            <a:srgbClr val="B4A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10175850" y="3292328"/>
            <a:ext cx="403010" cy="1057429"/>
          </a:xfrm>
          <a:custGeom>
            <a:avLst/>
            <a:gdLst>
              <a:gd name="connsiteX0" fmla="*/ 0 w 549661"/>
              <a:gd name="connsiteY0" fmla="*/ 0 h 1442215"/>
              <a:gd name="connsiteX1" fmla="*/ 5098 w 549661"/>
              <a:gd name="connsiteY1" fmla="*/ 10156 h 1442215"/>
              <a:gd name="connsiteX2" fmla="*/ 74473 w 549661"/>
              <a:gd name="connsiteY2" fmla="*/ 39995 h 1442215"/>
              <a:gd name="connsiteX3" fmla="*/ 307946 w 549661"/>
              <a:gd name="connsiteY3" fmla="*/ 102626 h 1442215"/>
              <a:gd name="connsiteX4" fmla="*/ 549661 w 549661"/>
              <a:gd name="connsiteY4" fmla="*/ 123866 h 1442215"/>
              <a:gd name="connsiteX5" fmla="*/ 549661 w 549661"/>
              <a:gd name="connsiteY5" fmla="*/ 1442215 h 1442215"/>
              <a:gd name="connsiteX6" fmla="*/ 541575 w 549661"/>
              <a:gd name="connsiteY6" fmla="*/ 1437671 h 1442215"/>
              <a:gd name="connsiteX7" fmla="*/ 3327 w 549661"/>
              <a:gd name="connsiteY7" fmla="*/ 88702 h 144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661" h="1442215">
                <a:moveTo>
                  <a:pt x="0" y="0"/>
                </a:moveTo>
                <a:lnTo>
                  <a:pt x="5098" y="10156"/>
                </a:lnTo>
                <a:lnTo>
                  <a:pt x="74473" y="39995"/>
                </a:lnTo>
                <a:cubicBezTo>
                  <a:pt x="150027" y="67466"/>
                  <a:pt x="228125" y="88480"/>
                  <a:pt x="307946" y="102626"/>
                </a:cubicBezTo>
                <a:lnTo>
                  <a:pt x="549661" y="123866"/>
                </a:lnTo>
                <a:lnTo>
                  <a:pt x="549661" y="1442215"/>
                </a:lnTo>
                <a:lnTo>
                  <a:pt x="541575" y="1437671"/>
                </a:lnTo>
                <a:cubicBezTo>
                  <a:pt x="263378" y="1248586"/>
                  <a:pt x="51859" y="728780"/>
                  <a:pt x="3327" y="887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 flipH="1">
            <a:off x="10578861" y="3292413"/>
            <a:ext cx="406045" cy="1057343"/>
          </a:xfrm>
          <a:custGeom>
            <a:avLst/>
            <a:gdLst>
              <a:gd name="connsiteX0" fmla="*/ 0 w 553800"/>
              <a:gd name="connsiteY0" fmla="*/ 0 h 1442098"/>
              <a:gd name="connsiteX1" fmla="*/ 3347 w 553800"/>
              <a:gd name="connsiteY1" fmla="*/ 88585 h 1442098"/>
              <a:gd name="connsiteX2" fmla="*/ 545653 w 553800"/>
              <a:gd name="connsiteY2" fmla="*/ 1437554 h 1442098"/>
              <a:gd name="connsiteX3" fmla="*/ 553800 w 553800"/>
              <a:gd name="connsiteY3" fmla="*/ 1442098 h 1442098"/>
              <a:gd name="connsiteX4" fmla="*/ 553800 w 553800"/>
              <a:gd name="connsiteY4" fmla="*/ 123749 h 1442098"/>
              <a:gd name="connsiteX5" fmla="*/ 551703 w 553800"/>
              <a:gd name="connsiteY5" fmla="*/ 123933 h 1442098"/>
              <a:gd name="connsiteX6" fmla="*/ 551702 w 553800"/>
              <a:gd name="connsiteY6" fmla="*/ 123933 h 1442098"/>
              <a:gd name="connsiteX7" fmla="*/ 551701 w 553800"/>
              <a:gd name="connsiteY7" fmla="*/ 123933 h 1442098"/>
              <a:gd name="connsiteX8" fmla="*/ 388255 w 553800"/>
              <a:gd name="connsiteY8" fmla="*/ 114351 h 1442098"/>
              <a:gd name="connsiteX9" fmla="*/ 74417 w 553800"/>
              <a:gd name="connsiteY9" fmla="*/ 39878 h 1442098"/>
              <a:gd name="connsiteX10" fmla="*/ 5038 w 553800"/>
              <a:gd name="connsiteY10" fmla="*/ 10037 h 144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800" h="1442098">
                <a:moveTo>
                  <a:pt x="0" y="0"/>
                </a:moveTo>
                <a:lnTo>
                  <a:pt x="3347" y="88585"/>
                </a:lnTo>
                <a:cubicBezTo>
                  <a:pt x="52246" y="728663"/>
                  <a:pt x="265358" y="1248469"/>
                  <a:pt x="545653" y="1437554"/>
                </a:cubicBezTo>
                <a:lnTo>
                  <a:pt x="553800" y="1442098"/>
                </a:lnTo>
                <a:lnTo>
                  <a:pt x="553800" y="123749"/>
                </a:lnTo>
                <a:lnTo>
                  <a:pt x="551703" y="123933"/>
                </a:lnTo>
                <a:lnTo>
                  <a:pt x="551702" y="123933"/>
                </a:lnTo>
                <a:lnTo>
                  <a:pt x="551701" y="123933"/>
                </a:lnTo>
                <a:lnTo>
                  <a:pt x="388255" y="114351"/>
                </a:lnTo>
                <a:cubicBezTo>
                  <a:pt x="280417" y="101655"/>
                  <a:pt x="175155" y="76506"/>
                  <a:pt x="74417" y="39878"/>
                </a:cubicBezTo>
                <a:lnTo>
                  <a:pt x="5038" y="100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10228451" y="3320790"/>
            <a:ext cx="350411" cy="655786"/>
          </a:xfrm>
          <a:custGeom>
            <a:avLst/>
            <a:gdLst>
              <a:gd name="connsiteX0" fmla="*/ 0 w 477921"/>
              <a:gd name="connsiteY0" fmla="*/ 0 h 894419"/>
              <a:gd name="connsiteX1" fmla="*/ 2732 w 477921"/>
              <a:gd name="connsiteY1" fmla="*/ 1175 h 894419"/>
              <a:gd name="connsiteX2" fmla="*/ 236205 w 477921"/>
              <a:gd name="connsiteY2" fmla="*/ 63806 h 894419"/>
              <a:gd name="connsiteX3" fmla="*/ 477921 w 477921"/>
              <a:gd name="connsiteY3" fmla="*/ 85046 h 894419"/>
              <a:gd name="connsiteX4" fmla="*/ 477921 w 477921"/>
              <a:gd name="connsiteY4" fmla="*/ 894419 h 894419"/>
              <a:gd name="connsiteX5" fmla="*/ 469835 w 477921"/>
              <a:gd name="connsiteY5" fmla="*/ 889875 h 894419"/>
              <a:gd name="connsiteX6" fmla="*/ 10855 w 477921"/>
              <a:gd name="connsiteY6" fmla="*/ 55182 h 89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21" h="894419">
                <a:moveTo>
                  <a:pt x="0" y="0"/>
                </a:moveTo>
                <a:lnTo>
                  <a:pt x="2732" y="1175"/>
                </a:lnTo>
                <a:cubicBezTo>
                  <a:pt x="78286" y="28646"/>
                  <a:pt x="156384" y="49660"/>
                  <a:pt x="236205" y="63806"/>
                </a:cubicBezTo>
                <a:lnTo>
                  <a:pt x="477921" y="85046"/>
                </a:lnTo>
                <a:lnTo>
                  <a:pt x="477921" y="894419"/>
                </a:lnTo>
                <a:lnTo>
                  <a:pt x="469835" y="889875"/>
                </a:lnTo>
                <a:cubicBezTo>
                  <a:pt x="271123" y="754815"/>
                  <a:pt x="106430" y="451019"/>
                  <a:pt x="10855" y="551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 flipH="1">
            <a:off x="10578862" y="3320994"/>
            <a:ext cx="353012" cy="655582"/>
          </a:xfrm>
          <a:custGeom>
            <a:avLst/>
            <a:gdLst>
              <a:gd name="connsiteX0" fmla="*/ 0 w 481469"/>
              <a:gd name="connsiteY0" fmla="*/ 0 h 894141"/>
              <a:gd name="connsiteX1" fmla="*/ 10882 w 481469"/>
              <a:gd name="connsiteY1" fmla="*/ 54904 h 894141"/>
              <a:gd name="connsiteX2" fmla="*/ 473322 w 481469"/>
              <a:gd name="connsiteY2" fmla="*/ 889597 h 894141"/>
              <a:gd name="connsiteX3" fmla="*/ 481469 w 481469"/>
              <a:gd name="connsiteY3" fmla="*/ 894141 h 894141"/>
              <a:gd name="connsiteX4" fmla="*/ 481469 w 481469"/>
              <a:gd name="connsiteY4" fmla="*/ 84768 h 894141"/>
              <a:gd name="connsiteX5" fmla="*/ 479373 w 481469"/>
              <a:gd name="connsiteY5" fmla="*/ 84952 h 894141"/>
              <a:gd name="connsiteX6" fmla="*/ 479372 w 481469"/>
              <a:gd name="connsiteY6" fmla="*/ 84952 h 894141"/>
              <a:gd name="connsiteX7" fmla="*/ 479371 w 481469"/>
              <a:gd name="connsiteY7" fmla="*/ 84952 h 894141"/>
              <a:gd name="connsiteX8" fmla="*/ 315925 w 481469"/>
              <a:gd name="connsiteY8" fmla="*/ 75370 h 894141"/>
              <a:gd name="connsiteX9" fmla="*/ 2087 w 481469"/>
              <a:gd name="connsiteY9" fmla="*/ 897 h 89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469" h="894141">
                <a:moveTo>
                  <a:pt x="0" y="0"/>
                </a:moveTo>
                <a:lnTo>
                  <a:pt x="10882" y="54904"/>
                </a:lnTo>
                <a:cubicBezTo>
                  <a:pt x="107178" y="450741"/>
                  <a:pt x="273112" y="754537"/>
                  <a:pt x="473322" y="889597"/>
                </a:cubicBezTo>
                <a:lnTo>
                  <a:pt x="481469" y="894141"/>
                </a:lnTo>
                <a:lnTo>
                  <a:pt x="481469" y="84768"/>
                </a:lnTo>
                <a:lnTo>
                  <a:pt x="479373" y="84952"/>
                </a:lnTo>
                <a:lnTo>
                  <a:pt x="479372" y="84952"/>
                </a:lnTo>
                <a:lnTo>
                  <a:pt x="479371" y="84952"/>
                </a:lnTo>
                <a:lnTo>
                  <a:pt x="315925" y="75370"/>
                </a:lnTo>
                <a:cubicBezTo>
                  <a:pt x="208087" y="62674"/>
                  <a:pt x="102825" y="37525"/>
                  <a:pt x="2087" y="89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0089464" y="330206"/>
            <a:ext cx="981007" cy="838083"/>
            <a:chOff x="10089278" y="330206"/>
            <a:chExt cx="981007" cy="838083"/>
          </a:xfrm>
        </p:grpSpPr>
        <p:sp>
          <p:nvSpPr>
            <p:cNvPr id="28" name="Freeform 27"/>
            <p:cNvSpPr/>
            <p:nvPr/>
          </p:nvSpPr>
          <p:spPr>
            <a:xfrm>
              <a:off x="10580400" y="330244"/>
              <a:ext cx="489885" cy="838045"/>
            </a:xfrm>
            <a:custGeom>
              <a:avLst/>
              <a:gdLst>
                <a:gd name="connsiteX0" fmla="*/ 0 w 668149"/>
                <a:gd name="connsiteY0" fmla="*/ 0 h 1142999"/>
                <a:gd name="connsiteX1" fmla="*/ 533231 w 668149"/>
                <a:gd name="connsiteY1" fmla="*/ 660330 h 1142999"/>
                <a:gd name="connsiteX2" fmla="*/ 668149 w 668149"/>
                <a:gd name="connsiteY2" fmla="*/ 957704 h 1142999"/>
                <a:gd name="connsiteX3" fmla="*/ 520294 w 668149"/>
                <a:gd name="connsiteY3" fmla="*/ 1037957 h 1142999"/>
                <a:gd name="connsiteX4" fmla="*/ 0 w 668149"/>
                <a:gd name="connsiteY4" fmla="*/ 1142999 h 114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149" h="1142999">
                  <a:moveTo>
                    <a:pt x="0" y="0"/>
                  </a:moveTo>
                  <a:cubicBezTo>
                    <a:pt x="91496" y="4233"/>
                    <a:pt x="323800" y="255364"/>
                    <a:pt x="533231" y="660330"/>
                  </a:cubicBezTo>
                  <a:lnTo>
                    <a:pt x="668149" y="957704"/>
                  </a:lnTo>
                  <a:lnTo>
                    <a:pt x="520294" y="1037957"/>
                  </a:lnTo>
                  <a:cubicBezTo>
                    <a:pt x="360377" y="1105596"/>
                    <a:pt x="184556" y="1142999"/>
                    <a:pt x="0" y="1142999"/>
                  </a:cubicBezTo>
                  <a:close/>
                </a:path>
              </a:pathLst>
            </a:custGeom>
            <a:solidFill>
              <a:srgbClr val="981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0089278" y="330206"/>
              <a:ext cx="491122" cy="838083"/>
            </a:xfrm>
            <a:custGeom>
              <a:avLst/>
              <a:gdLst>
                <a:gd name="connsiteX0" fmla="*/ 669836 w 669836"/>
                <a:gd name="connsiteY0" fmla="*/ 52 h 1143051"/>
                <a:gd name="connsiteX1" fmla="*/ 669836 w 669836"/>
                <a:gd name="connsiteY1" fmla="*/ 1143051 h 1143051"/>
                <a:gd name="connsiteX2" fmla="*/ 149542 w 669836"/>
                <a:gd name="connsiteY2" fmla="*/ 1038009 h 1143051"/>
                <a:gd name="connsiteX3" fmla="*/ 0 w 669836"/>
                <a:gd name="connsiteY3" fmla="*/ 956840 h 1143051"/>
                <a:gd name="connsiteX4" fmla="*/ 136606 w 669836"/>
                <a:gd name="connsiteY4" fmla="*/ 654032 h 1143051"/>
                <a:gd name="connsiteX5" fmla="*/ 669836 w 669836"/>
                <a:gd name="connsiteY5" fmla="*/ 52 h 114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836" h="1143051">
                  <a:moveTo>
                    <a:pt x="669836" y="52"/>
                  </a:moveTo>
                  <a:lnTo>
                    <a:pt x="669836" y="1143051"/>
                  </a:lnTo>
                  <a:cubicBezTo>
                    <a:pt x="485280" y="1143051"/>
                    <a:pt x="309460" y="1105648"/>
                    <a:pt x="149542" y="1038009"/>
                  </a:cubicBezTo>
                  <a:lnTo>
                    <a:pt x="0" y="956840"/>
                  </a:lnTo>
                  <a:lnTo>
                    <a:pt x="136606" y="654032"/>
                  </a:lnTo>
                  <a:cubicBezTo>
                    <a:pt x="346036" y="246950"/>
                    <a:pt x="578340" y="-4181"/>
                    <a:pt x="669836" y="52"/>
                  </a:cubicBezTo>
                  <a:close/>
                </a:path>
              </a:pathLst>
            </a:custGeom>
            <a:solidFill>
              <a:srgbClr val="D033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109092" y="3159326"/>
            <a:ext cx="942618" cy="223954"/>
            <a:chOff x="10109092" y="3159326"/>
            <a:chExt cx="942618" cy="223954"/>
          </a:xfrm>
        </p:grpSpPr>
        <p:sp>
          <p:nvSpPr>
            <p:cNvPr id="26" name="Freeform 25"/>
            <p:cNvSpPr/>
            <p:nvPr/>
          </p:nvSpPr>
          <p:spPr>
            <a:xfrm>
              <a:off x="10580400" y="3159326"/>
              <a:ext cx="471310" cy="223954"/>
            </a:xfrm>
            <a:custGeom>
              <a:avLst/>
              <a:gdLst>
                <a:gd name="connsiteX0" fmla="*/ 642814 w 642814"/>
                <a:gd name="connsiteY0" fmla="*/ 0 h 305448"/>
                <a:gd name="connsiteX1" fmla="*/ 546664 w 642814"/>
                <a:gd name="connsiteY1" fmla="*/ 191552 h 305448"/>
                <a:gd name="connsiteX2" fmla="*/ 477285 w 642814"/>
                <a:gd name="connsiteY2" fmla="*/ 221393 h 305448"/>
                <a:gd name="connsiteX3" fmla="*/ 163447 w 642814"/>
                <a:gd name="connsiteY3" fmla="*/ 295866 h 305448"/>
                <a:gd name="connsiteX4" fmla="*/ 0 w 642814"/>
                <a:gd name="connsiteY4" fmla="*/ 305448 h 305448"/>
                <a:gd name="connsiteX5" fmla="*/ 0 w 642814"/>
                <a:gd name="connsiteY5" fmla="*/ 157850 h 305448"/>
                <a:gd name="connsiteX6" fmla="*/ 163447 w 642814"/>
                <a:gd name="connsiteY6" fmla="*/ 148268 h 305448"/>
                <a:gd name="connsiteX7" fmla="*/ 624757 w 642814"/>
                <a:gd name="connsiteY7" fmla="*/ 10365 h 30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4" h="305448">
                  <a:moveTo>
                    <a:pt x="642814" y="0"/>
                  </a:moveTo>
                  <a:lnTo>
                    <a:pt x="546664" y="191552"/>
                  </a:lnTo>
                  <a:lnTo>
                    <a:pt x="477285" y="221393"/>
                  </a:lnTo>
                  <a:cubicBezTo>
                    <a:pt x="376547" y="258021"/>
                    <a:pt x="271285" y="283170"/>
                    <a:pt x="163447" y="295866"/>
                  </a:cubicBezTo>
                  <a:lnTo>
                    <a:pt x="0" y="305448"/>
                  </a:lnTo>
                  <a:lnTo>
                    <a:pt x="0" y="157850"/>
                  </a:lnTo>
                  <a:lnTo>
                    <a:pt x="163447" y="148268"/>
                  </a:lnTo>
                  <a:cubicBezTo>
                    <a:pt x="325204" y="129224"/>
                    <a:pt x="481164" y="82161"/>
                    <a:pt x="624757" y="1036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109092" y="3159328"/>
              <a:ext cx="471308" cy="223952"/>
            </a:xfrm>
            <a:custGeom>
              <a:avLst/>
              <a:gdLst>
                <a:gd name="connsiteX0" fmla="*/ 0 w 642812"/>
                <a:gd name="connsiteY0" fmla="*/ 0 h 305446"/>
                <a:gd name="connsiteX1" fmla="*/ 18054 w 642812"/>
                <a:gd name="connsiteY1" fmla="*/ 10363 h 305446"/>
                <a:gd name="connsiteX2" fmla="*/ 642811 w 642812"/>
                <a:gd name="connsiteY2" fmla="*/ 157848 h 305446"/>
                <a:gd name="connsiteX3" fmla="*/ 642812 w 642812"/>
                <a:gd name="connsiteY3" fmla="*/ 157848 h 305446"/>
                <a:gd name="connsiteX4" fmla="*/ 642812 w 642812"/>
                <a:gd name="connsiteY4" fmla="*/ 305446 h 305446"/>
                <a:gd name="connsiteX5" fmla="*/ 642810 w 642812"/>
                <a:gd name="connsiteY5" fmla="*/ 305446 h 305446"/>
                <a:gd name="connsiteX6" fmla="*/ 165525 w 642812"/>
                <a:gd name="connsiteY6" fmla="*/ 221391 h 305446"/>
                <a:gd name="connsiteX7" fmla="*/ 96150 w 642812"/>
                <a:gd name="connsiteY7" fmla="*/ 191552 h 3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812" h="305446">
                  <a:moveTo>
                    <a:pt x="0" y="0"/>
                  </a:moveTo>
                  <a:lnTo>
                    <a:pt x="18054" y="10363"/>
                  </a:lnTo>
                  <a:cubicBezTo>
                    <a:pt x="209511" y="106092"/>
                    <a:pt x="422953" y="157848"/>
                    <a:pt x="642811" y="157848"/>
                  </a:cubicBezTo>
                  <a:lnTo>
                    <a:pt x="642812" y="157848"/>
                  </a:lnTo>
                  <a:lnTo>
                    <a:pt x="642812" y="305446"/>
                  </a:lnTo>
                  <a:lnTo>
                    <a:pt x="642810" y="305446"/>
                  </a:lnTo>
                  <a:cubicBezTo>
                    <a:pt x="477917" y="305446"/>
                    <a:pt x="316632" y="276333"/>
                    <a:pt x="165525" y="221391"/>
                  </a:cubicBezTo>
                  <a:lnTo>
                    <a:pt x="96150" y="1915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/>
          <p:cNvGrpSpPr>
            <a:grpSpLocks noChangeAspect="1"/>
          </p:cNvGrpSpPr>
          <p:nvPr userDrawn="1"/>
        </p:nvGrpSpPr>
        <p:grpSpPr>
          <a:xfrm>
            <a:off x="10202692" y="1421106"/>
            <a:ext cx="758952" cy="758952"/>
            <a:chOff x="7575606" y="2571489"/>
            <a:chExt cx="595578" cy="595578"/>
          </a:xfrm>
        </p:grpSpPr>
        <p:sp>
          <p:nvSpPr>
            <p:cNvPr id="48" name="Oval 47"/>
            <p:cNvSpPr/>
            <p:nvPr/>
          </p:nvSpPr>
          <p:spPr>
            <a:xfrm>
              <a:off x="7575606" y="2571489"/>
              <a:ext cx="595578" cy="5955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632563" y="2632123"/>
              <a:ext cx="240832" cy="474308"/>
            </a:xfrm>
            <a:custGeom>
              <a:avLst/>
              <a:gdLst>
                <a:gd name="connsiteX0" fmla="*/ 457515 w 464610"/>
                <a:gd name="connsiteY0" fmla="*/ 0 h 915030"/>
                <a:gd name="connsiteX1" fmla="*/ 464610 w 464610"/>
                <a:gd name="connsiteY1" fmla="*/ 715 h 915030"/>
                <a:gd name="connsiteX2" fmla="*/ 464610 w 464610"/>
                <a:gd name="connsiteY2" fmla="*/ 914315 h 915030"/>
                <a:gd name="connsiteX3" fmla="*/ 457515 w 464610"/>
                <a:gd name="connsiteY3" fmla="*/ 915030 h 915030"/>
                <a:gd name="connsiteX4" fmla="*/ 0 w 464610"/>
                <a:gd name="connsiteY4" fmla="*/ 457515 h 915030"/>
                <a:gd name="connsiteX5" fmla="*/ 457515 w 464610"/>
                <a:gd name="connsiteY5" fmla="*/ 0 h 91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10" h="915030">
                  <a:moveTo>
                    <a:pt x="457515" y="0"/>
                  </a:moveTo>
                  <a:lnTo>
                    <a:pt x="464610" y="715"/>
                  </a:lnTo>
                  <a:lnTo>
                    <a:pt x="464610" y="914315"/>
                  </a:lnTo>
                  <a:lnTo>
                    <a:pt x="457515" y="915030"/>
                  </a:lnTo>
                  <a:cubicBezTo>
                    <a:pt x="204836" y="915030"/>
                    <a:pt x="0" y="710194"/>
                    <a:pt x="0" y="457515"/>
                  </a:cubicBezTo>
                  <a:cubicBezTo>
                    <a:pt x="0" y="204836"/>
                    <a:pt x="204836" y="0"/>
                    <a:pt x="4575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873395" y="2632123"/>
              <a:ext cx="233477" cy="475408"/>
            </a:xfrm>
            <a:custGeom>
              <a:avLst/>
              <a:gdLst>
                <a:gd name="connsiteX0" fmla="*/ 0 w 450421"/>
                <a:gd name="connsiteY0" fmla="*/ 0 h 913600"/>
                <a:gd name="connsiteX1" fmla="*/ 85112 w 450421"/>
                <a:gd name="connsiteY1" fmla="*/ 8580 h 913600"/>
                <a:gd name="connsiteX2" fmla="*/ 450421 w 450421"/>
                <a:gd name="connsiteY2" fmla="*/ 456800 h 913600"/>
                <a:gd name="connsiteX3" fmla="*/ 85112 w 450421"/>
                <a:gd name="connsiteY3" fmla="*/ 905020 h 913600"/>
                <a:gd name="connsiteX4" fmla="*/ 0 w 450421"/>
                <a:gd name="connsiteY4" fmla="*/ 913600 h 91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421" h="913600">
                  <a:moveTo>
                    <a:pt x="0" y="0"/>
                  </a:moveTo>
                  <a:lnTo>
                    <a:pt x="85112" y="8580"/>
                  </a:lnTo>
                  <a:cubicBezTo>
                    <a:pt x="293594" y="51242"/>
                    <a:pt x="450421" y="235706"/>
                    <a:pt x="450421" y="456800"/>
                  </a:cubicBezTo>
                  <a:cubicBezTo>
                    <a:pt x="450421" y="677894"/>
                    <a:pt x="293594" y="862358"/>
                    <a:pt x="85112" y="905020"/>
                  </a:cubicBezTo>
                  <a:lnTo>
                    <a:pt x="0" y="913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7855372" y="258518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7855372" y="3119202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8123875" y="2851255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8044839" y="266189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8043341" y="3038248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7667135" y="3041854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7586869" y="2852997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7665224" y="2662163"/>
              <a:ext cx="36045" cy="3604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9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pinterest.com/showeet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www.facebook.com/pages/Neetwork/240707325947259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://linhpham.me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eeds.feedburner.com/showeet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hyperlink" Target="https://twitter.com/showeet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4.png"/><Relationship Id="rId14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788024" cy="6858000"/>
          </a:xfrm>
          <a:prstGeom prst="rect">
            <a:avLst/>
          </a:prstGeom>
          <a:solidFill>
            <a:srgbClr val="1E2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788024" y="0"/>
            <a:ext cx="504056" cy="6857999"/>
          </a:xfrm>
          <a:prstGeom prst="rect">
            <a:avLst/>
          </a:prstGeom>
          <a:solidFill>
            <a:srgbClr val="2F3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868144" y="821049"/>
            <a:ext cx="5772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srgbClr val="909DB3"/>
                </a:solidFill>
                <a:latin typeface="Calibri Light" panose="020F0302020204030204" pitchFamily="34" charset="0"/>
              </a:rPr>
              <a:t>Free creative PowerPoint and Impress templates, charts, diagrams and maps for your outstanding presentations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6747" y="2952726"/>
            <a:ext cx="475488" cy="3067687"/>
            <a:chOff x="4820005" y="2954735"/>
            <a:chExt cx="475488" cy="3067687"/>
          </a:xfrm>
        </p:grpSpPr>
        <p:pic>
          <p:nvPicPr>
            <p:cNvPr id="7" name="Picture 6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3602785"/>
              <a:ext cx="470610" cy="47061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2954735"/>
              <a:ext cx="470610" cy="470610"/>
            </a:xfrm>
            <a:prstGeom prst="rect">
              <a:avLst/>
            </a:prstGeom>
          </p:spPr>
        </p:pic>
        <p:pic>
          <p:nvPicPr>
            <p:cNvPr id="9" name="Picture 8">
              <a:hlinkClick r:id="rId6"/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5551812"/>
              <a:ext cx="470610" cy="470610"/>
            </a:xfrm>
            <a:prstGeom prst="rect">
              <a:avLst/>
            </a:prstGeom>
          </p:spPr>
        </p:pic>
        <p:pic>
          <p:nvPicPr>
            <p:cNvPr id="10" name="Picture 9">
              <a:hlinkClick r:id="rId8"/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903763"/>
              <a:ext cx="470610" cy="470610"/>
            </a:xfrm>
            <a:prstGeom prst="rect">
              <a:avLst/>
            </a:prstGeom>
          </p:spPr>
        </p:pic>
        <p:pic>
          <p:nvPicPr>
            <p:cNvPr id="11" name="Picture 10">
              <a:hlinkClick r:id="rId10"/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250835"/>
              <a:ext cx="475488" cy="475488"/>
            </a:xfrm>
            <a:prstGeom prst="rect">
              <a:avLst/>
            </a:prstGeom>
          </p:spPr>
        </p:pic>
      </p:grpSp>
      <p:pic>
        <p:nvPicPr>
          <p:cNvPr id="12" name="Picture 11">
            <a:hlinkClick r:id="rId12"/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898038"/>
            <a:ext cx="2493480" cy="26215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07580" y="3034142"/>
            <a:ext cx="172040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showeet@ymail.com</a:t>
            </a: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8884" y="102904"/>
            <a:ext cx="2914141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6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Your Footer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E389-E41A-49AC-9975-3D3899FF73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11604686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2037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54" r:id="rId2"/>
    <p:sldLayoutId id="2147483753" r:id="rId3"/>
    <p:sldLayoutId id="2147483755" r:id="rId4"/>
    <p:sldLayoutId id="2147483756" r:id="rId5"/>
    <p:sldLayoutId id="214748374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oogle.com/url?sa=i&amp;rct=j&amp;q=&amp;esrc=s&amp;source=images&amp;cd=&amp;ved=0ahUKEwiMi9T_0_zOAhUG24MKHf2HDjgQjxwIAw&amp;url=http://www.winningtheweb.com/advertising-right-place-time.php&amp;bvm=bv.131783435,d.amc&amp;psig=AFQjCNHD97Xol_ZewtEkWkqpkqEifwJ71A&amp;ust=1473317051624790&amp;cad=rj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areeraddict.com/tell-a-boss-you-like-that-you-quit" TargetMode="Externa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helearnandburnconnection.com/wp-content/uploads/2013/03/winning-office-people-680x340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Succession Planning: </a:t>
            </a:r>
            <a:r>
              <a:rPr lang="en-US" sz="4900" dirty="0" smtClean="0"/>
              <a:t>Anticipating change like your job depends on it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536" y="3645024"/>
            <a:ext cx="4898034" cy="1655762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Frances Lezcano</a:t>
            </a:r>
          </a:p>
          <a:p>
            <a:pPr algn="r"/>
            <a:r>
              <a:rPr lang="en-US" sz="2000" i="1" dirty="0" smtClean="0"/>
              <a:t>Access Services Manager</a:t>
            </a:r>
          </a:p>
          <a:p>
            <a:pPr algn="r"/>
            <a:r>
              <a:rPr lang="en-US" sz="2000" dirty="0" smtClean="0"/>
              <a:t>Norris Medical Library</a:t>
            </a:r>
          </a:p>
          <a:p>
            <a:pPr algn="r"/>
            <a:r>
              <a:rPr lang="en-US" sz="2000" dirty="0" smtClean="0"/>
              <a:t>University of Southern California</a:t>
            </a:r>
          </a:p>
        </p:txBody>
      </p:sp>
    </p:spTree>
    <p:extLst>
      <p:ext uri="{BB962C8B-B14F-4D97-AF65-F5344CB8AC3E}">
        <p14:creationId xmlns:p14="http://schemas.microsoft.com/office/powerpoint/2010/main" val="36039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5400" y="188640"/>
            <a:ext cx="10369152" cy="1402457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/>
              <a:t>Succession Planning: </a:t>
            </a:r>
            <a:br>
              <a:rPr lang="en-US" sz="6700" b="1" dirty="0" smtClean="0"/>
            </a:br>
            <a:r>
              <a:rPr lang="en-US" sz="4400" dirty="0" smtClean="0"/>
              <a:t>Anticipating </a:t>
            </a:r>
            <a:r>
              <a:rPr lang="en-US" sz="4400" dirty="0"/>
              <a:t>change like your job depends on it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95400" y="1591097"/>
            <a:ext cx="9361040" cy="3763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FAECC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 smtClean="0"/>
          </a:p>
          <a:p>
            <a:pPr marL="1028700" lvl="1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0FAECC"/>
                </a:solidFill>
              </a:rPr>
              <a:t>What is succession planning?</a:t>
            </a:r>
          </a:p>
          <a:p>
            <a:pPr marL="1028700" lvl="1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0FAECC"/>
                </a:solidFill>
              </a:rPr>
              <a:t>Benefits of this method</a:t>
            </a:r>
          </a:p>
          <a:p>
            <a:pPr marL="1028700" lvl="1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0FAECC"/>
                </a:solidFill>
              </a:rPr>
              <a:t>3 key steps in this process: </a:t>
            </a:r>
          </a:p>
          <a:p>
            <a:pPr lvl="1" algn="l">
              <a:buClr>
                <a:schemeClr val="tx1"/>
              </a:buClr>
            </a:pPr>
            <a:r>
              <a:rPr lang="en-US" sz="4400" dirty="0">
                <a:solidFill>
                  <a:srgbClr val="0FAECC"/>
                </a:solidFill>
              </a:rPr>
              <a:t>	</a:t>
            </a:r>
            <a:r>
              <a:rPr lang="en-US" sz="4400" dirty="0" smtClean="0">
                <a:solidFill>
                  <a:srgbClr val="0FAECC"/>
                </a:solidFill>
              </a:rPr>
              <a:t>	Identify, Assess and Develop</a:t>
            </a:r>
          </a:p>
        </p:txBody>
      </p:sp>
    </p:spTree>
    <p:extLst>
      <p:ext uri="{BB962C8B-B14F-4D97-AF65-F5344CB8AC3E}">
        <p14:creationId xmlns:p14="http://schemas.microsoft.com/office/powerpoint/2010/main" val="29155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7886" y="260648"/>
            <a:ext cx="11234738" cy="1080120"/>
          </a:xfrm>
        </p:spPr>
        <p:txBody>
          <a:bodyPr/>
          <a:lstStyle/>
          <a:p>
            <a:r>
              <a:rPr lang="en-US" b="1" dirty="0" smtClean="0"/>
              <a:t>What is succession planning?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7886" y="1340768"/>
            <a:ext cx="11234738" cy="1296144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 smtClean="0"/>
              <a:t>Identifying and developing potential to fill key positions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 smtClean="0"/>
              <a:t>Developing “bench” strength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959" y="2636912"/>
            <a:ext cx="5328592" cy="3899904"/>
          </a:xfrm>
          <a:prstGeom prst="rect">
            <a:avLst/>
          </a:prstGeom>
        </p:spPr>
      </p:pic>
      <p:sp>
        <p:nvSpPr>
          <p:cNvPr id="9" name="Subtitle 4"/>
          <p:cNvSpPr txBox="1">
            <a:spLocks/>
          </p:cNvSpPr>
          <p:nvPr/>
        </p:nvSpPr>
        <p:spPr>
          <a:xfrm>
            <a:off x="7032104" y="6470622"/>
            <a:ext cx="1944216" cy="387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FAECC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  <a:hlinkClick r:id="rId4"/>
              </a:rPr>
              <a:t>Winning the web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63369" y="404664"/>
            <a:ext cx="11234738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Benefits of implementation</a:t>
            </a:r>
            <a:endParaRPr lang="en-US" b="1" dirty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463369" y="1538469"/>
            <a:ext cx="5920663" cy="2088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FAECC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Bench strength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Experienced, cross-trained staff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Continuity </a:t>
            </a:r>
            <a:r>
              <a:rPr lang="en-US" sz="3200" dirty="0"/>
              <a:t>of work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Retain </a:t>
            </a:r>
            <a:r>
              <a:rPr lang="en-US" sz="3200" dirty="0"/>
              <a:t>key </a:t>
            </a:r>
            <a:r>
              <a:rPr lang="en-US" sz="3200" dirty="0" smtClean="0"/>
              <a:t>talent</a:t>
            </a:r>
            <a:endParaRPr lang="en-US" sz="3200" dirty="0"/>
          </a:p>
          <a:p>
            <a:endParaRPr lang="en-US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6744072" y="1488311"/>
            <a:ext cx="4768535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FAECC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Increased </a:t>
            </a:r>
            <a:r>
              <a:rPr lang="en-US" sz="3200" dirty="0" smtClean="0"/>
              <a:t>accountability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Better use of talent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Develop </a:t>
            </a:r>
            <a:r>
              <a:rPr lang="en-US" sz="3200" dirty="0" smtClean="0"/>
              <a:t>leaders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Knowledgeable, able to anticipate change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665438" y="5925742"/>
            <a:ext cx="29258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3AF63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</a:rPr>
              <a:t>Retirement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50523" y="5158621"/>
            <a:ext cx="31390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solidFill>
                  <a:srgbClr val="F838D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</a:rPr>
              <a:t>Resignation</a:t>
            </a:r>
            <a:endParaRPr lang="en-US" sz="4400" b="0" cap="none" spc="0" dirty="0" smtClean="0">
              <a:ln w="0"/>
              <a:solidFill>
                <a:srgbClr val="F838D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0413" y="5925742"/>
            <a:ext cx="55402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</a:rPr>
              <a:t>Administrator change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527657" y="4389180"/>
            <a:ext cx="29498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</a:rPr>
              <a:t>Emergency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50170" y="5154940"/>
            <a:ext cx="41681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</a:rPr>
              <a:t>Re-organization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3369" y="4391501"/>
            <a:ext cx="398374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solidFill>
                  <a:srgbClr val="9A959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</a:rPr>
              <a:t>Technology</a:t>
            </a:r>
            <a:endParaRPr lang="en-US" sz="4400" b="0" cap="none" spc="0" dirty="0" smtClean="0">
              <a:ln w="0"/>
              <a:solidFill>
                <a:srgbClr val="9A959B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78087" y="4389181"/>
            <a:ext cx="18053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solidFill>
                  <a:srgbClr val="7865C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</a:rPr>
              <a:t>Trends</a:t>
            </a:r>
            <a:endParaRPr lang="en-US" sz="4400" b="0" cap="none" spc="0" dirty="0" smtClean="0">
              <a:ln w="0"/>
              <a:solidFill>
                <a:srgbClr val="7865CB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7886" y="260648"/>
            <a:ext cx="11234738" cy="1080120"/>
          </a:xfrm>
        </p:spPr>
        <p:txBody>
          <a:bodyPr/>
          <a:lstStyle/>
          <a:p>
            <a:r>
              <a:rPr lang="en-US" b="1" dirty="0" smtClean="0"/>
              <a:t>Key Steps in Succession Planning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7886" y="1662068"/>
            <a:ext cx="9577064" cy="4248472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444D59"/>
                </a:solidFill>
              </a:rPr>
              <a:t>Identify</a:t>
            </a:r>
          </a:p>
          <a:p>
            <a:endParaRPr lang="en-US" sz="1200" i="1" dirty="0" smtClean="0">
              <a:solidFill>
                <a:srgbClr val="444D59"/>
              </a:solidFill>
            </a:endParaRPr>
          </a:p>
          <a:p>
            <a:r>
              <a:rPr lang="en-US" sz="4000" dirty="0" smtClean="0"/>
              <a:t>	</a:t>
            </a:r>
            <a:r>
              <a:rPr lang="en-US" sz="4000" b="1" dirty="0" smtClean="0"/>
              <a:t>Critical workflows</a:t>
            </a:r>
          </a:p>
          <a:p>
            <a:r>
              <a:rPr lang="en-US" sz="4000" b="1" dirty="0" smtClean="0"/>
              <a:t>	Key Positions </a:t>
            </a:r>
          </a:p>
          <a:p>
            <a:r>
              <a:rPr lang="en-US" sz="4000" b="1" dirty="0"/>
              <a:t>	</a:t>
            </a:r>
            <a:r>
              <a:rPr lang="en-US" sz="4000" b="1" dirty="0" smtClean="0"/>
              <a:t>Short and Long term goals</a:t>
            </a:r>
            <a:endParaRPr lang="en-US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9376">
            <a:off x="7044865" y="2184146"/>
            <a:ext cx="4955115" cy="37424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7789">
            <a:off x="7331490" y="2368750"/>
            <a:ext cx="4368819" cy="29538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1090038">
            <a:off x="8974531" y="5791374"/>
            <a:ext cx="2127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hlinkClick r:id="rId5"/>
              </a:rPr>
              <a:t>Image: Career addict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39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7886" y="260648"/>
            <a:ext cx="11234738" cy="1080120"/>
          </a:xfrm>
        </p:spPr>
        <p:txBody>
          <a:bodyPr/>
          <a:lstStyle/>
          <a:p>
            <a:r>
              <a:rPr lang="en-US" b="1" dirty="0" smtClean="0"/>
              <a:t>Key Steps in Succession Planning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23392" y="1772816"/>
            <a:ext cx="9937104" cy="4248472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444D59"/>
                </a:solidFill>
              </a:rPr>
              <a:t>Assess</a:t>
            </a:r>
          </a:p>
          <a:p>
            <a:pPr marL="571500" indent="-5715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000" dirty="0"/>
              <a:t>	</a:t>
            </a:r>
            <a:r>
              <a:rPr lang="en-US" sz="4000" b="1" dirty="0" smtClean="0"/>
              <a:t>Staff Performance </a:t>
            </a:r>
            <a:endParaRPr lang="en-US" sz="4000" dirty="0" smtClean="0"/>
          </a:p>
          <a:p>
            <a:pPr marL="571500" indent="-5715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000" dirty="0"/>
              <a:t>	</a:t>
            </a:r>
            <a:r>
              <a:rPr lang="en-US" sz="4000" b="1" dirty="0" smtClean="0"/>
              <a:t>Competencies</a:t>
            </a:r>
            <a:endParaRPr lang="en-US" sz="4000" dirty="0" smtClean="0"/>
          </a:p>
          <a:p>
            <a:pPr marL="571500" indent="-5715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000" b="1" dirty="0"/>
              <a:t>	</a:t>
            </a:r>
            <a:r>
              <a:rPr lang="en-US" sz="4000" b="1" dirty="0" smtClean="0"/>
              <a:t>Gaps 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2132856"/>
            <a:ext cx="5861110" cy="33123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672064" y="5449760"/>
            <a:ext cx="373330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/>
              </a:rPr>
              <a:t>Image: Learn and Burn Collection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32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7886" y="260648"/>
            <a:ext cx="11234738" cy="1080120"/>
          </a:xfrm>
        </p:spPr>
        <p:txBody>
          <a:bodyPr/>
          <a:lstStyle/>
          <a:p>
            <a:r>
              <a:rPr lang="en-US" b="1" dirty="0" smtClean="0"/>
              <a:t>Key Steps in Succession Planning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83432" y="1772816"/>
            <a:ext cx="9577064" cy="4824536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444D59"/>
                </a:solidFill>
              </a:rPr>
              <a:t>Develop</a:t>
            </a:r>
          </a:p>
          <a:p>
            <a:pPr marL="1028700" lvl="1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FAECC"/>
                </a:solidFill>
              </a:rPr>
              <a:t>Provide support for professional development</a:t>
            </a:r>
            <a:endParaRPr lang="en-US" sz="3600" dirty="0" smtClean="0">
              <a:solidFill>
                <a:srgbClr val="0FAECC"/>
              </a:solidFill>
            </a:endParaRPr>
          </a:p>
          <a:p>
            <a:pPr marL="1028700" lvl="1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FAECC"/>
                </a:solidFill>
              </a:rPr>
              <a:t>Seek opportunities to collaborate</a:t>
            </a:r>
          </a:p>
          <a:p>
            <a:pPr lvl="2" algn="l">
              <a:buClr>
                <a:schemeClr val="tx1"/>
              </a:buClr>
            </a:pPr>
            <a:r>
              <a:rPr lang="en-US" sz="3200" b="1" dirty="0" smtClean="0">
                <a:solidFill>
                  <a:srgbClr val="0FAECC"/>
                </a:solidFill>
              </a:rPr>
              <a:t>- Interdepartmental/divisional</a:t>
            </a:r>
          </a:p>
          <a:p>
            <a:pPr lvl="2" algn="l">
              <a:buClr>
                <a:schemeClr val="tx1"/>
              </a:buClr>
            </a:pPr>
            <a:r>
              <a:rPr lang="en-US" sz="3200" b="1" dirty="0" smtClean="0">
                <a:solidFill>
                  <a:srgbClr val="0FAECC"/>
                </a:solidFill>
              </a:rPr>
              <a:t>- Community outreach/ interaction</a:t>
            </a:r>
          </a:p>
          <a:p>
            <a:pPr marL="1028700" lvl="1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FAECC"/>
                </a:solidFill>
              </a:rPr>
              <a:t>Build “bench” strength</a:t>
            </a:r>
          </a:p>
        </p:txBody>
      </p:sp>
    </p:spTree>
    <p:extLst>
      <p:ext uri="{BB962C8B-B14F-4D97-AF65-F5344CB8AC3E}">
        <p14:creationId xmlns:p14="http://schemas.microsoft.com/office/powerpoint/2010/main" val="851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15480" y="3520207"/>
            <a:ext cx="5688632" cy="185301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CC00"/>
                </a:solidFill>
                <a:latin typeface="Berlin Sans FB Demi" panose="020E0802020502020306" pitchFamily="34" charset="0"/>
              </a:rPr>
              <a:t>The time to repair the roof is when the sun is shinning.</a:t>
            </a:r>
            <a:br>
              <a:rPr lang="en-US" sz="3200" dirty="0" smtClean="0">
                <a:solidFill>
                  <a:srgbClr val="FFCC00"/>
                </a:solidFill>
                <a:latin typeface="Berlin Sans FB Demi" panose="020E0802020502020306" pitchFamily="34" charset="0"/>
              </a:rPr>
            </a:br>
            <a:r>
              <a:rPr lang="en-US" sz="3200" dirty="0" smtClean="0">
                <a:solidFill>
                  <a:srgbClr val="FFCC00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smtClean="0">
                <a:solidFill>
                  <a:srgbClr val="FFCC00"/>
                </a:solidFill>
                <a:latin typeface="Berlin Sans FB Demi" panose="020E0802020502020306" pitchFamily="34" charset="0"/>
              </a:rPr>
              <a:t>John F. Kennedy</a:t>
            </a:r>
            <a:endParaRPr lang="en-US" sz="2000" dirty="0">
              <a:solidFill>
                <a:srgbClr val="FFCC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96752"/>
            <a:ext cx="8498160" cy="2323455"/>
          </a:xfrm>
        </p:spPr>
        <p:txBody>
          <a:bodyPr/>
          <a:lstStyle/>
          <a:p>
            <a:r>
              <a:rPr lang="en-US" b="1" dirty="0" smtClean="0">
                <a:solidFill>
                  <a:srgbClr val="0FAECC"/>
                </a:solidFill>
              </a:rPr>
              <a:t>Developing “bench” strength, preparing leaders</a:t>
            </a:r>
          </a:p>
          <a:p>
            <a:r>
              <a:rPr lang="en-US" b="1" dirty="0" smtClean="0">
                <a:solidFill>
                  <a:srgbClr val="0FAECC"/>
                </a:solidFill>
              </a:rPr>
              <a:t>Benefits include cost savings, operation continuity and talent retention</a:t>
            </a:r>
          </a:p>
          <a:p>
            <a:r>
              <a:rPr lang="en-US" b="1" dirty="0" smtClean="0">
                <a:solidFill>
                  <a:srgbClr val="0FAECC"/>
                </a:solidFill>
              </a:rPr>
              <a:t>Key steps – identify, assess and develop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E389-E41A-49AC-9975-3D3899FF737D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2021" y="72040"/>
            <a:ext cx="10515600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+mn-lt"/>
              </a:rPr>
              <a:t>Succession Planning</a:t>
            </a:r>
            <a:endParaRPr lang="en-US" sz="60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22802" y="5207430"/>
            <a:ext cx="506309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auhaus 93" panose="04030905020B02020C02" pitchFamily="82" charset="0"/>
              </a:rPr>
              <a:t>Thank you!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5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ank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ock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53922</TotalTime>
  <Words>226</Words>
  <Application>Microsoft Office PowerPoint</Application>
  <PresentationFormat>Widescreen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Bauhaus 93</vt:lpstr>
      <vt:lpstr>Berlin Sans FB Demi</vt:lpstr>
      <vt:lpstr>Calibri</vt:lpstr>
      <vt:lpstr>Calibri Light</vt:lpstr>
      <vt:lpstr>Blank</vt:lpstr>
      <vt:lpstr>Rocket</vt:lpstr>
      <vt:lpstr>Succession Planning: Anticipating change like your job depends on it</vt:lpstr>
      <vt:lpstr>Succession Planning:  Anticipating change like your job depends on it</vt:lpstr>
      <vt:lpstr>What is succession planning?</vt:lpstr>
      <vt:lpstr>PowerPoint Presentation</vt:lpstr>
      <vt:lpstr>Key Steps in Succession Planning</vt:lpstr>
      <vt:lpstr>Key Steps in Succession Planning</vt:lpstr>
      <vt:lpstr>Key Steps in Succession Planning</vt:lpstr>
      <vt:lpstr>The time to repair the roof is when the sun is shinning.  John F. Kennedy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Rocket PowerPoint Template</dc:title>
  <dc:creator>showeet.com</dc:creator>
  <dc:description>© Copyright Showeet.com</dc:description>
  <cp:lastModifiedBy>Emily Mason</cp:lastModifiedBy>
  <cp:revision>26</cp:revision>
  <dcterms:created xsi:type="dcterms:W3CDTF">2011-05-09T14:18:21Z</dcterms:created>
  <dcterms:modified xsi:type="dcterms:W3CDTF">2018-12-20T20:14:46Z</dcterms:modified>
  <cp:category>Templates</cp:category>
</cp:coreProperties>
</file>