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8" r:id="rId3"/>
    <p:sldId id="272" r:id="rId4"/>
    <p:sldId id="281" r:id="rId5"/>
    <p:sldId id="262" r:id="rId6"/>
    <p:sldId id="275" r:id="rId7"/>
    <p:sldId id="273" r:id="rId8"/>
    <p:sldId id="274" r:id="rId9"/>
    <p:sldId id="276" r:id="rId10"/>
    <p:sldId id="277" r:id="rId11"/>
    <p:sldId id="279" r:id="rId12"/>
    <p:sldId id="283" r:id="rId13"/>
    <p:sldId id="278" r:id="rId14"/>
    <p:sldId id="28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5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7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7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5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9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57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tx2"/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4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68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enny.Ketner@ttu.edu" TargetMode="External"/><Relationship Id="rId2" Type="http://schemas.openxmlformats.org/officeDocument/2006/relationships/hyperlink" Target="mailto:Ryan.Litsey@tt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hipping.lib.ttu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Dude, Where Is My Book?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588623" cy="1645920"/>
          </a:xfrm>
        </p:spPr>
        <p:txBody>
          <a:bodyPr>
            <a:normAutofit/>
          </a:bodyPr>
          <a:lstStyle/>
          <a:p>
            <a:r>
              <a:rPr lang="en-US" dirty="0" smtClean="0"/>
              <a:t>Real-time Shipment Tracking with OBILLSK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Ryan Litsey &amp; Kenny Ketner</a:t>
            </a:r>
          </a:p>
        </p:txBody>
      </p:sp>
    </p:spTree>
    <p:extLst>
      <p:ext uri="{BB962C8B-B14F-4D97-AF65-F5344CB8AC3E}">
        <p14:creationId xmlns:p14="http://schemas.microsoft.com/office/powerpoint/2010/main" val="36045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42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56" y="1428706"/>
            <a:ext cx="10835861" cy="368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13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42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452" y="621624"/>
            <a:ext cx="9512972" cy="594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84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42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887" y="904875"/>
            <a:ext cx="942022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30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42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55" y="829099"/>
            <a:ext cx="11001661" cy="491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565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42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322" y="469925"/>
            <a:ext cx="8388391" cy="60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8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Ryan Litsey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Ryan.Litsey@ttu.edu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Kenny Ketner</a:t>
            </a:r>
          </a:p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Kenny.Ketner@ttu.edu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2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Real-Time Shipment Tracking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4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OBILLSK now offers real-time shipment tracking system for all ILL couriers (FedEx, USPS, DHL, UPS, Courier Services, and Other Services)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Input (scan or type) a box’s shipping label and the ILL or Transaction Number for each item (request) in the box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4572" lvl="1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Scanning is done using a barcode scanner, but a keyboard can be used if no scanner is available</a:t>
            </a:r>
          </a:p>
          <a:p>
            <a:pPr marL="4572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572" lvl="1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There is confirmation of scans and total number of items in the box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21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Track It and Unpack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589759" cy="4554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</a:rPr>
              <a:t>Track It: </a:t>
            </a:r>
            <a:r>
              <a:rPr lang="en-US" sz="2800" dirty="0" smtClean="0">
                <a:solidFill>
                  <a:schemeClr val="tx1"/>
                </a:solidFill>
              </a:rPr>
              <a:t>connects to all major shippers and provides real-time locations, if available from the shipping vendor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</a:rPr>
              <a:t>Unpack It: </a:t>
            </a:r>
            <a:r>
              <a:rPr lang="en-US" sz="2800" dirty="0" smtClean="0">
                <a:solidFill>
                  <a:schemeClr val="tx1"/>
                </a:solidFill>
              </a:rPr>
              <a:t>can help when shipments are lost</a:t>
            </a:r>
          </a:p>
          <a:p>
            <a:pPr marL="4572" lvl="1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It can use any of the data – Shipping Label, TN # or ILL #</a:t>
            </a:r>
          </a:p>
          <a:p>
            <a:pPr marL="4572" lvl="1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The system can then tell you what else was in the box</a:t>
            </a:r>
          </a:p>
          <a:p>
            <a:pPr marL="115888" lvl="1" indent="0">
              <a:spcBef>
                <a:spcPts val="100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115888" lvl="1" indent="0">
              <a:spcBef>
                <a:spcPts val="1000"/>
              </a:spcBef>
              <a:buNone/>
            </a:pPr>
            <a:r>
              <a:rPr lang="en-US" sz="2800" b="1" i="1" dirty="0" smtClean="0">
                <a:solidFill>
                  <a:schemeClr val="tx1"/>
                </a:solidFill>
              </a:rPr>
              <a:t>This can help libraries save thousands of dollars and hundreds of hours spent tracking lost shipments and broken boxes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85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Full Suite of Reporting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3633" y="2164080"/>
            <a:ext cx="5536748" cy="45542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Scans per weekday bar graph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Scans per month line chart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Courier usage pie chart</a:t>
            </a:r>
          </a:p>
          <a:p>
            <a:r>
              <a:rPr lang="en-US" sz="2800" dirty="0">
                <a:solidFill>
                  <a:schemeClr val="tx1"/>
                </a:solidFill>
              </a:rPr>
              <a:t>M</a:t>
            </a:r>
            <a:r>
              <a:rPr lang="en-US" sz="2800" dirty="0" smtClean="0">
                <a:solidFill>
                  <a:schemeClr val="tx1"/>
                </a:solidFill>
              </a:rPr>
              <a:t>ap of shipping destinations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Top 10 receivers list</a:t>
            </a:r>
          </a:p>
          <a:p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otal items by OCLC symbol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9056" y="2164080"/>
            <a:ext cx="5064577" cy="4554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Total items scanned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Total packages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Items per package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Most items in a box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Number of unique receivers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Top receiver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787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30" y="0"/>
            <a:ext cx="10772775" cy="165819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Let’s See </a:t>
            </a:r>
            <a:r>
              <a:rPr lang="en-US" sz="6000" dirty="0"/>
              <a:t>I</a:t>
            </a:r>
            <a:r>
              <a:rPr lang="en-US" sz="6000" dirty="0" smtClean="0"/>
              <a:t>t Live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4" y="1658198"/>
            <a:ext cx="10753725" cy="424942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  <a:hlinkClick r:id="rId2"/>
              </a:rPr>
              <a:t>https://shipping.lib.ttu.edu</a:t>
            </a:r>
            <a:endParaRPr lang="en-US" sz="3000" dirty="0" smtClean="0">
              <a:solidFill>
                <a:schemeClr val="tx1"/>
              </a:solidFill>
            </a:endParaRPr>
          </a:p>
          <a:p>
            <a:endParaRPr lang="en-US" sz="3000" dirty="0">
              <a:solidFill>
                <a:schemeClr val="tx1"/>
              </a:solidFill>
            </a:endParaRPr>
          </a:p>
          <a:p>
            <a:r>
              <a:rPr lang="en-US" sz="3000" dirty="0" smtClean="0">
                <a:solidFill>
                  <a:schemeClr val="tx1"/>
                </a:solidFill>
              </a:rPr>
              <a:t>We will use actual lost boxes between </a:t>
            </a:r>
          </a:p>
          <a:p>
            <a:pPr lvl="1"/>
            <a:endParaRPr lang="en-US" sz="3000" dirty="0" smtClean="0">
              <a:solidFill>
                <a:schemeClr val="tx1"/>
              </a:solidFill>
            </a:endParaRP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Texas Tech and University of Denver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Texas Tech and Washington University St. Louis</a:t>
            </a:r>
            <a:endParaRPr lang="en-US" sz="3000" dirty="0">
              <a:solidFill>
                <a:schemeClr val="tx1"/>
              </a:solidFill>
            </a:endParaRPr>
          </a:p>
          <a:p>
            <a:endParaRPr lang="en-US" sz="3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7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943" y="496705"/>
            <a:ext cx="6896100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36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861" y="1393928"/>
            <a:ext cx="10620264" cy="467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85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42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412" y="333375"/>
            <a:ext cx="8639175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63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42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609600"/>
            <a:ext cx="8229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69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D5487D36-20B9-4AF8-9845-4EE893DA08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2115</TotalTime>
  <Words>235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 Light</vt:lpstr>
      <vt:lpstr>Metropolitan</vt:lpstr>
      <vt:lpstr>Dude, Where Is My Book?</vt:lpstr>
      <vt:lpstr>Real-Time Shipment Tracking</vt:lpstr>
      <vt:lpstr>Track It and Unpack It</vt:lpstr>
      <vt:lpstr>Full Suite of Reporting Capabilities</vt:lpstr>
      <vt:lpstr>Let’s See It Live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Thank You</vt:lpstr>
    </vt:vector>
  </TitlesOfParts>
  <Company>TTU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OBILLSK and ALIEN</dc:title>
  <dc:creator>Litsey, Ryan</dc:creator>
  <cp:lastModifiedBy>Emily Mason</cp:lastModifiedBy>
  <cp:revision>75</cp:revision>
  <dcterms:created xsi:type="dcterms:W3CDTF">2016-04-19T14:41:54Z</dcterms:created>
  <dcterms:modified xsi:type="dcterms:W3CDTF">2018-12-20T20:14:28Z</dcterms:modified>
</cp:coreProperties>
</file>