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4" r:id="rId4"/>
    <p:sldId id="261" r:id="rId5"/>
    <p:sldId id="262" r:id="rId6"/>
    <p:sldId id="260" r:id="rId7"/>
    <p:sldId id="263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rphy, Molly" initials="MM" lastIdx="0" clrIdx="0">
    <p:extLst>
      <p:ext uri="{19B8F6BF-5375-455C-9EA6-DF929625EA0E}">
        <p15:presenceInfo xmlns:p15="http://schemas.microsoft.com/office/powerpoint/2012/main" userId="S-1-5-21-329068152-1214440339-682003330-695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6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F331-50D9-478C-95A7-AE76E3DE908C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49AF9-2FEB-415D-A2FC-E7C1AEDBE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055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F331-50D9-478C-95A7-AE76E3DE908C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49AF9-2FEB-415D-A2FC-E7C1AEDBE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972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F331-50D9-478C-95A7-AE76E3DE908C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49AF9-2FEB-415D-A2FC-E7C1AEDBE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10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F331-50D9-478C-95A7-AE76E3DE908C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49AF9-2FEB-415D-A2FC-E7C1AEDBE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90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F331-50D9-478C-95A7-AE76E3DE908C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49AF9-2FEB-415D-A2FC-E7C1AEDBE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247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F331-50D9-478C-95A7-AE76E3DE908C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49AF9-2FEB-415D-A2FC-E7C1AEDBE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7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F331-50D9-478C-95A7-AE76E3DE908C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49AF9-2FEB-415D-A2FC-E7C1AEDBE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6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F331-50D9-478C-95A7-AE76E3DE908C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49AF9-2FEB-415D-A2FC-E7C1AEDBE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426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F331-50D9-478C-95A7-AE76E3DE908C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49AF9-2FEB-415D-A2FC-E7C1AEDBE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333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F331-50D9-478C-95A7-AE76E3DE908C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49AF9-2FEB-415D-A2FC-E7C1AEDBE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734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F331-50D9-478C-95A7-AE76E3DE908C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49AF9-2FEB-415D-A2FC-E7C1AEDBE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578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0F331-50D9-478C-95A7-AE76E3DE908C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49AF9-2FEB-415D-A2FC-E7C1AEDBE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6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Patron-Driven Acquisitions at the University of Oklahoma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Problems, Solutions, Possibilities</a:t>
            </a:r>
          </a:p>
          <a:p>
            <a:endParaRPr lang="en-US" dirty="0"/>
          </a:p>
          <a:p>
            <a:r>
              <a:rPr lang="en-US" dirty="0" smtClean="0"/>
              <a:t>Molly Murphy</a:t>
            </a:r>
          </a:p>
          <a:p>
            <a:r>
              <a:rPr lang="en-US" dirty="0" smtClean="0"/>
              <a:t>University of Oklahoma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483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34" y="94784"/>
            <a:ext cx="11336332" cy="666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534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33" y="95666"/>
            <a:ext cx="11333333" cy="6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873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262"/>
            <a:ext cx="11911914" cy="587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303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260"/>
            <a:ext cx="12077812" cy="458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71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9813"/>
            <a:ext cx="12192000" cy="621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068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175" y="266700"/>
            <a:ext cx="939165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119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8820282"/>
              </p:ext>
            </p:extLst>
          </p:nvPr>
        </p:nvGraphicFramePr>
        <p:xfrm>
          <a:off x="427252" y="122410"/>
          <a:ext cx="5934075" cy="560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Document" r:id="rId3" imgW="5934666" imgH="5600429" progId="Word.Document.12">
                  <p:embed/>
                </p:oleObj>
              </mc:Choice>
              <mc:Fallback>
                <p:oleObj name="Document" r:id="rId3" imgW="5934666" imgH="560042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7252" y="122410"/>
                        <a:ext cx="5934075" cy="560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0775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17</Words>
  <Application>Microsoft Office PowerPoint</Application>
  <PresentationFormat>Widescreen</PresentationFormat>
  <Paragraphs>5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Document</vt:lpstr>
      <vt:lpstr>Patron-Driven Acquisitions at the University of Oklahoma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Patron-Driven Acquisitions at the University of Oklahoma</dc:title>
  <dc:creator>Murphy, Molly</dc:creator>
  <cp:lastModifiedBy>Emily Mason</cp:lastModifiedBy>
  <cp:revision>14</cp:revision>
  <dcterms:created xsi:type="dcterms:W3CDTF">2016-09-01T15:50:55Z</dcterms:created>
  <dcterms:modified xsi:type="dcterms:W3CDTF">2018-12-20T20:17:59Z</dcterms:modified>
</cp:coreProperties>
</file>