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A1E3-0C8F-4C49-BFDF-748E591C307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E6FF-C1B5-48C7-9E09-A6251183D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7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E6FF-C1B5-48C7-9E09-A6251183D6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6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385B-D95C-4CE0-97DC-CE95C662D6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8A38-4E68-498D-8F08-C9C90FA5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6306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Triage! Get It Now as a Document Delivery Service Option</a:t>
            </a:r>
            <a:endParaRPr lang="en-US" sz="6000" dirty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33400" y="6172200"/>
            <a:ext cx="4648200" cy="453903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Mary-Kate Dopkins</a:t>
            </a:r>
            <a:endParaRPr lang="en-US" sz="2000" dirty="0"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5631"/>
          <a:stretch>
            <a:fillRect/>
          </a:stretch>
        </p:blipFill>
        <p:spPr>
          <a:xfrm>
            <a:off x="1796642" y="772567"/>
            <a:ext cx="5486400" cy="4114800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796642" y="5212079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Thank You</a:t>
            </a:r>
            <a:endParaRPr lang="en-US" sz="3200" dirty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8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218" y="914400"/>
            <a:ext cx="479189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3 Campus, 1 University</a:t>
            </a:r>
            <a:endParaRPr lang="en-US" sz="3200" b="0" dirty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038601" y="1828800"/>
            <a:ext cx="4952999" cy="4691063"/>
          </a:xfrm>
        </p:spPr>
        <p:txBody>
          <a:bodyPr>
            <a:noAutofit/>
          </a:bodyPr>
          <a:lstStyle/>
          <a:p>
            <a:pPr algn="ctr">
              <a:lnSpc>
                <a:spcPct val="300000"/>
              </a:lnSpc>
            </a:pPr>
            <a:r>
              <a:rPr lang="en-US" sz="18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Why explore a document delivery service?</a:t>
            </a:r>
          </a:p>
          <a:p>
            <a:pPr marL="742950" lvl="1" indent="-285750">
              <a:lnSpc>
                <a:spcPct val="3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Stockton, San Francisco, &amp; Sacramento campuses</a:t>
            </a:r>
          </a:p>
          <a:p>
            <a:pPr marL="742950" lvl="1" indent="-285750">
              <a:lnSpc>
                <a:spcPct val="3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Limited physical library access for some programs</a:t>
            </a:r>
          </a:p>
          <a:p>
            <a:pPr marL="742950" lvl="1" indent="-285750">
              <a:lnSpc>
                <a:spcPct val="3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Enhancement of digital libraries</a:t>
            </a:r>
          </a:p>
          <a:p>
            <a:pPr marL="742950" lvl="1" indent="-285750">
              <a:lnSpc>
                <a:spcPct val="3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Centralize services</a:t>
            </a:r>
            <a:endParaRPr lang="en-US" sz="1400" dirty="0">
              <a:latin typeface="Kozuka Gothic Pro EL" panose="020B0200000000000000" pitchFamily="34" charset="-128"/>
              <a:ea typeface="Kozuka Gothic Pro EL" panose="020B0200000000000000" pitchFamily="34" charset="-128"/>
              <a:cs typeface="Helvetica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dental.pacific.edu/images/promos/PromoFeature-Template_0032_UofPDugoni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1" y="2687653"/>
            <a:ext cx="3344290" cy="20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.bizj.us/view/img/5309661/mcgeorgelegalstudies031315dm083a*750xx2848-1602-0-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1" y="4769546"/>
            <a:ext cx="3344290" cy="20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acific.edu/Images/marketing/Media%20Gallery/Fall%20Campus%20Beauty/fall-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1" y="447855"/>
            <a:ext cx="3344290" cy="223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400800" cy="64008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49" y="5678307"/>
            <a:ext cx="19018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5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Service Drivers</a:t>
            </a:r>
            <a:r>
              <a:rPr lang="en-US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/>
            </a:r>
            <a:br>
              <a:rPr lang="en-US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</a:br>
            <a:r>
              <a:rPr lang="en-US" sz="29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Dental Clinics</a:t>
            </a:r>
            <a:endParaRPr lang="en-US" dirty="0"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Dental Service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439194"/>
            <a:ext cx="71818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cific.edu/images/marketing/Media%20Gallery/SF-Campus_orientation/SF%20Campus%20orientation-2015%20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88" y="1590855"/>
            <a:ext cx="6105024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7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Service Drivers</a:t>
            </a:r>
            <a:r>
              <a:rPr lang="en-US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/>
            </a:r>
            <a:br>
              <a:rPr lang="en-US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</a:br>
            <a:r>
              <a:rPr lang="en-US" sz="29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Faculty Relations</a:t>
            </a:r>
            <a:endParaRPr lang="en-US" sz="2900" dirty="0"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42" y="5612255"/>
            <a:ext cx="19018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ILLiad with Get It Now</a:t>
            </a:r>
            <a:endParaRPr lang="en-US" sz="3600" dirty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1463"/>
            <a:ext cx="7543800" cy="5480216"/>
          </a:xfr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407229" cy="5059363"/>
          </a:xfrm>
        </p:spPr>
        <p:txBody>
          <a:bodyPr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en-US" dirty="0">
                <a:latin typeface="Kozuka Gothic Pr6N B" panose="020B0800000000000000" pitchFamily="34" charset="-128"/>
                <a:ea typeface="Kozuka Gothic Pr6N B" panose="020B0800000000000000" pitchFamily="34" charset="-128"/>
                <a:cs typeface="Helvetica" panose="020B0604020202020204" pitchFamily="34" charset="0"/>
              </a:rPr>
              <a:t>Easy to use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dirty="0" smtClean="0">
                <a:latin typeface="Kozuka Gothic Pr6N B" panose="020B0800000000000000" pitchFamily="34" charset="-128"/>
                <a:ea typeface="Kozuka Gothic Pr6N B" panose="020B0800000000000000" pitchFamily="34" charset="-128"/>
                <a:cs typeface="Helvetica" panose="020B0604020202020204" pitchFamily="34" charset="0"/>
              </a:rPr>
              <a:t>24/7, 365 days/year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dirty="0" smtClean="0">
                <a:latin typeface="Kozuka Gothic Pr6N B" panose="020B0800000000000000" pitchFamily="34" charset="-128"/>
                <a:ea typeface="Kozuka Gothic Pr6N B" panose="020B0800000000000000" pitchFamily="34" charset="-128"/>
                <a:cs typeface="Helvetica" panose="020B0604020202020204" pitchFamily="34" charset="0"/>
              </a:rPr>
              <a:t>Rapid turnaround</a:t>
            </a:r>
          </a:p>
          <a:p>
            <a:pPr>
              <a:lnSpc>
                <a:spcPct val="300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47896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et It Now Acce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6650" r="809" b="11972"/>
          <a:stretch>
            <a:fillRect/>
          </a:stretch>
        </p:blipFill>
        <p:spPr bwMode="auto">
          <a:xfrm>
            <a:off x="103188" y="464206"/>
            <a:ext cx="4714568" cy="6348111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b="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Concerns</a:t>
            </a:r>
            <a:endParaRPr lang="en-US" sz="4600" b="0" dirty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 vert="horz" anchor="ctr"/>
          <a:lstStyle/>
          <a:p>
            <a:pPr algn="ctr"/>
            <a:r>
              <a:rPr lang="en-US" sz="26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Fewer articles than anticipated</a:t>
            </a:r>
          </a:p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35" y="273050"/>
            <a:ext cx="3204579" cy="5853113"/>
          </a:xfrm>
        </p:spPr>
      </p:pic>
    </p:spTree>
    <p:extLst>
      <p:ext uri="{BB962C8B-B14F-4D97-AF65-F5344CB8AC3E}">
        <p14:creationId xmlns:p14="http://schemas.microsoft.com/office/powerpoint/2010/main" val="1599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b="0" dirty="0" smtClean="0">
                <a:latin typeface="Kozuka Gothic Pr6N B" panose="020B0800000000000000" pitchFamily="34" charset="-128"/>
                <a:ea typeface="Kozuka Gothic Pr6N B" panose="020B0800000000000000" pitchFamily="34" charset="-128"/>
              </a:rPr>
              <a:t>Concerns</a:t>
            </a:r>
            <a:endParaRPr lang="en-US" sz="4600" b="0" dirty="0">
              <a:latin typeface="Kozuka Gothic Pr6N B" panose="020B0800000000000000" pitchFamily="34" charset="-128"/>
              <a:ea typeface="Kozuka Gothic Pr6N B" panose="020B0800000000000000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 vert="horz" anchor="ctr"/>
          <a:lstStyle/>
          <a:p>
            <a:pPr algn="ctr"/>
            <a:r>
              <a:rPr lang="en-US" sz="2600" dirty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L</a:t>
            </a:r>
            <a:r>
              <a:rPr lang="en-US" sz="2600" dirty="0" smtClean="0">
                <a:latin typeface="Kozuka Gothic Pro EL" panose="020B0200000000000000" pitchFamily="34" charset="-128"/>
                <a:ea typeface="Kozuka Gothic Pro EL" panose="020B0200000000000000" pitchFamily="34" charset="-128"/>
                <a:cs typeface="Helvetica" panose="020B0604020202020204" pitchFamily="34" charset="0"/>
              </a:rPr>
              <a:t>ow volume use means costs will not have a chance to average out</a:t>
            </a:r>
          </a:p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82730"/>
            <a:ext cx="9144000" cy="365125"/>
            <a:chOff x="0" y="0"/>
            <a:chExt cx="14400" cy="57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0"/>
              <a:ext cx="14400" cy="576"/>
            </a:xfrm>
            <a:custGeom>
              <a:avLst/>
              <a:gdLst>
                <a:gd name="T0" fmla="*/ 0 w 14400"/>
                <a:gd name="T1" fmla="*/ 576 h 576"/>
                <a:gd name="T2" fmla="*/ 14400 w 14400"/>
                <a:gd name="T3" fmla="*/ 576 h 576"/>
                <a:gd name="T4" fmla="*/ 14400 w 14400"/>
                <a:gd name="T5" fmla="*/ 0 h 576"/>
                <a:gd name="T6" fmla="*/ 0 w 14400"/>
                <a:gd name="T7" fmla="*/ 0 h 576"/>
                <a:gd name="T8" fmla="*/ 0 w 14400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00" h="576">
                  <a:moveTo>
                    <a:pt x="0" y="576"/>
                  </a:moveTo>
                  <a:lnTo>
                    <a:pt x="14400" y="576"/>
                  </a:lnTo>
                  <a:lnTo>
                    <a:pt x="14400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F0A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5672170"/>
            <a:ext cx="19002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71544"/>
            <a:ext cx="4362354" cy="5592763"/>
          </a:xfrm>
        </p:spPr>
      </p:pic>
    </p:spTree>
    <p:extLst>
      <p:ext uri="{BB962C8B-B14F-4D97-AF65-F5344CB8AC3E}">
        <p14:creationId xmlns:p14="http://schemas.microsoft.com/office/powerpoint/2010/main" val="1153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95</Words>
  <Application>Microsoft Office PowerPoint</Application>
  <PresentationFormat>On-screen Show (4:3)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Kozuka Gothic Pr6N B</vt:lpstr>
      <vt:lpstr>Kozuka Gothic Pro EL</vt:lpstr>
      <vt:lpstr>Office Theme</vt:lpstr>
      <vt:lpstr>Triage! Get It Now as a Document Delivery Service Option</vt:lpstr>
      <vt:lpstr>3 Campus, 1 University</vt:lpstr>
      <vt:lpstr>PowerPoint Presentation</vt:lpstr>
      <vt:lpstr>Service Drivers Dental Clinics</vt:lpstr>
      <vt:lpstr>Service Drivers Faculty Relations</vt:lpstr>
      <vt:lpstr>ILLiad with Get It Now</vt:lpstr>
      <vt:lpstr>PowerPoint Presentation</vt:lpstr>
      <vt:lpstr>Concerns</vt:lpstr>
      <vt:lpstr>Concerns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Dopkins</dc:creator>
  <cp:lastModifiedBy>Emily Mason</cp:lastModifiedBy>
  <cp:revision>70</cp:revision>
  <dcterms:created xsi:type="dcterms:W3CDTF">2016-07-19T21:13:21Z</dcterms:created>
  <dcterms:modified xsi:type="dcterms:W3CDTF">2018-12-20T20:14:14Z</dcterms:modified>
</cp:coreProperties>
</file>