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sldIdLst>
    <p:sldId id="256" r:id="rId2"/>
    <p:sldId id="257" r:id="rId3"/>
    <p:sldId id="272" r:id="rId4"/>
    <p:sldId id="273" r:id="rId5"/>
    <p:sldId id="276" r:id="rId6"/>
    <p:sldId id="274" r:id="rId7"/>
    <p:sldId id="259" r:id="rId8"/>
    <p:sldId id="275" r:id="rId9"/>
    <p:sldId id="279" r:id="rId10"/>
    <p:sldId id="27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7" d="100"/>
          <a:sy n="77" d="100"/>
        </p:scale>
        <p:origin x="4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9478-6DDA-4634-8F4F-D31A3D83D02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C3B8-8832-4031-850C-013BF717B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9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9478-6DDA-4634-8F4F-D31A3D83D02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C3B8-8832-4031-850C-013BF717B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85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9478-6DDA-4634-8F4F-D31A3D83D02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C3B8-8832-4031-850C-013BF717B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852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9478-6DDA-4634-8F4F-D31A3D83D02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C3B8-8832-4031-850C-013BF717B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371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9478-6DDA-4634-8F4F-D31A3D83D02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C3B8-8832-4031-850C-013BF717B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42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9478-6DDA-4634-8F4F-D31A3D83D02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C3B8-8832-4031-850C-013BF717B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279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2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9478-6DDA-4634-8F4F-D31A3D83D02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C3B8-8832-4031-850C-013BF717B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51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9478-6DDA-4634-8F4F-D31A3D83D02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C3B8-8832-4031-850C-013BF717B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51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9478-6DDA-4634-8F4F-D31A3D83D02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C3B8-8832-4031-850C-013BF717B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192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9478-6DDA-4634-8F4F-D31A3D83D02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626AC3B8-8832-4031-850C-013BF717B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7571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tx2"/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9478-6DDA-4634-8F4F-D31A3D83D02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AC3B8-8832-4031-850C-013BF717B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43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E5829478-6DDA-4634-8F4F-D31A3D83D02D}" type="datetimeFigureOut">
              <a:rPr lang="en-US" smtClean="0"/>
              <a:t>12/20/2018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626AC3B8-8832-4031-850C-013BF717B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686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Libraries.Occams.Reader@ttu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OCCAM’S READER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10588623" cy="1645920"/>
          </a:xfrm>
        </p:spPr>
        <p:txBody>
          <a:bodyPr>
            <a:normAutofit/>
          </a:bodyPr>
          <a:lstStyle/>
          <a:p>
            <a:r>
              <a:rPr lang="en-US" dirty="0" smtClean="0"/>
              <a:t>2016 Update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457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606" y="0"/>
            <a:ext cx="10772775" cy="1658198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Ryan Litsey &amp; Kenny Ketner</a:t>
            </a:r>
          </a:p>
          <a:p>
            <a:r>
              <a:rPr lang="en-US" dirty="0" smtClean="0">
                <a:solidFill>
                  <a:schemeClr val="tx1"/>
                </a:solidFill>
                <a:hlinkClick r:id="rId2"/>
              </a:rPr>
              <a:t>Libraries.Occams.Reader@ttu.edu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OccamsReader.org</a:t>
            </a:r>
          </a:p>
        </p:txBody>
      </p:sp>
    </p:spTree>
    <p:extLst>
      <p:ext uri="{BB962C8B-B14F-4D97-AF65-F5344CB8AC3E}">
        <p14:creationId xmlns:p14="http://schemas.microsoft.com/office/powerpoint/2010/main" val="3909822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606" y="43602"/>
            <a:ext cx="10772775" cy="1658198"/>
          </a:xfrm>
        </p:spPr>
        <p:txBody>
          <a:bodyPr/>
          <a:lstStyle/>
          <a:p>
            <a:r>
              <a:rPr lang="en-US" sz="6000" dirty="0" smtClean="0"/>
              <a:t>Nationwide Launch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606" y="1701800"/>
            <a:ext cx="10753725" cy="48895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Over 50 universities are using Occam’s Reader since the national launch in January 2016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Large and small institutions benefit from Occam’s Reader participation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400 total requests through August 2016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Of these, 165 requests were successfully filled</a:t>
            </a:r>
          </a:p>
        </p:txBody>
      </p:sp>
    </p:spTree>
    <p:extLst>
      <p:ext uri="{BB962C8B-B14F-4D97-AF65-F5344CB8AC3E}">
        <p14:creationId xmlns:p14="http://schemas.microsoft.com/office/powerpoint/2010/main" val="41357284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606" y="43602"/>
            <a:ext cx="10772775" cy="1658198"/>
          </a:xfrm>
        </p:spPr>
        <p:txBody>
          <a:bodyPr/>
          <a:lstStyle/>
          <a:p>
            <a:r>
              <a:rPr lang="en-US" sz="6000" dirty="0" smtClean="0"/>
              <a:t>End-to-end web-based requesting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606" y="1701800"/>
            <a:ext cx="10753725" cy="48895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 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Also includes ILLiad addon to push information from ILLiad into OR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477" y="1307656"/>
            <a:ext cx="9115981" cy="4525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5229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606" y="43602"/>
            <a:ext cx="10772775" cy="1658198"/>
          </a:xfrm>
        </p:spPr>
        <p:txBody>
          <a:bodyPr/>
          <a:lstStyle/>
          <a:p>
            <a:r>
              <a:rPr lang="en-US" sz="6000" dirty="0" smtClean="0"/>
              <a:t>Anatomy of a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606" y="1701800"/>
            <a:ext cx="10753725" cy="48895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  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131" y="1418849"/>
            <a:ext cx="10772775" cy="5020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7041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606" y="43602"/>
            <a:ext cx="10772775" cy="1658198"/>
          </a:xfrm>
        </p:spPr>
        <p:txBody>
          <a:bodyPr/>
          <a:lstStyle/>
          <a:p>
            <a:r>
              <a:rPr lang="en-US" sz="6000" dirty="0" smtClean="0"/>
              <a:t>How We Address eBook 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606" y="1701800"/>
            <a:ext cx="10753725" cy="4889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Currently: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Users indicate favorable lending contracts by publisher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	</a:t>
            </a:r>
            <a:r>
              <a:rPr lang="en-US" sz="2800" dirty="0" smtClean="0">
                <a:solidFill>
                  <a:schemeClr val="tx1"/>
                </a:solidFill>
              </a:rPr>
              <a:t>(Soon to be phased out)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 err="1" smtClean="0">
                <a:solidFill>
                  <a:schemeClr val="tx1"/>
                </a:solidFill>
              </a:rPr>
              <a:t>WorldCat</a:t>
            </a:r>
            <a:r>
              <a:rPr lang="en-US" sz="2800" dirty="0" smtClean="0">
                <a:solidFill>
                  <a:schemeClr val="tx1"/>
                </a:solidFill>
              </a:rPr>
              <a:t> searching based on eBook holdings reported to </a:t>
            </a:r>
            <a:r>
              <a:rPr lang="en-US" sz="2800" dirty="0" err="1" smtClean="0">
                <a:solidFill>
                  <a:schemeClr val="tx1"/>
                </a:solidFill>
              </a:rPr>
              <a:t>WorldCat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4572" lvl="1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	Works with either the ISBN or the OCLC Number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8938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606" y="43602"/>
            <a:ext cx="10772775" cy="1658198"/>
          </a:xfrm>
        </p:spPr>
        <p:txBody>
          <a:bodyPr/>
          <a:lstStyle/>
          <a:p>
            <a:r>
              <a:rPr lang="en-US" sz="6000" dirty="0" smtClean="0"/>
              <a:t>How We Address eBook 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606" y="1701800"/>
            <a:ext cx="10753725" cy="48895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Coming soon: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Publisher-supplied eBook holdings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User-uploaded, searchable eBook holdings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7229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130" y="0"/>
            <a:ext cx="10772775" cy="1658198"/>
          </a:xfrm>
        </p:spPr>
        <p:txBody>
          <a:bodyPr>
            <a:normAutofit/>
          </a:bodyPr>
          <a:lstStyle/>
          <a:p>
            <a:r>
              <a:rPr lang="en-US" sz="6000" dirty="0" smtClean="0"/>
              <a:t>Demonstration of New Viewer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55422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OccamsReader.org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The new viewer is a ground-up rebuild from the first versions of Occam’s Reader. It is a mobile-first responsive design with touch controls, so it looks great on phones and tablets. 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112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606" y="43602"/>
            <a:ext cx="10772775" cy="1658198"/>
          </a:xfrm>
        </p:spPr>
        <p:txBody>
          <a:bodyPr/>
          <a:lstStyle/>
          <a:p>
            <a:r>
              <a:rPr lang="en-US" sz="6000" dirty="0" smtClean="0"/>
              <a:t>Pricing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606" y="1701800"/>
            <a:ext cx="10753725" cy="48895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   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606" y="2284662"/>
            <a:ext cx="10865569" cy="2150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994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130" y="0"/>
            <a:ext cx="10772775" cy="1658198"/>
          </a:xfrm>
        </p:spPr>
        <p:txBody>
          <a:bodyPr>
            <a:normAutofit/>
          </a:bodyPr>
          <a:lstStyle/>
          <a:p>
            <a:r>
              <a:rPr lang="en-US" sz="6000" dirty="0" smtClean="0"/>
              <a:t>Future Developments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55422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Data sets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By the end of the calendar year, all Occam’s Reader participants will be able to borrow and to lend research data sets using Occam’s Reader.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3D objects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We received a grant, from the Texas State Library and Archives Commission, to develop a pilot system in conjunction with the University of Houston. The ILL process will be handled by the Occam’s Reader system. After grant-funded proof of concept, this functionality will be available to all Occam’s Reader members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303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D5487D36-20B9-4AF8-9845-4EE893DA08C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10822</TotalTime>
  <Words>232</Words>
  <Application>Microsoft Office PowerPoint</Application>
  <PresentationFormat>Widescreen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 Light</vt:lpstr>
      <vt:lpstr>Metropolitan</vt:lpstr>
      <vt:lpstr>OCCAM’S READER</vt:lpstr>
      <vt:lpstr>Nationwide Launch </vt:lpstr>
      <vt:lpstr>End-to-end web-based requesting </vt:lpstr>
      <vt:lpstr>Anatomy of a Request</vt:lpstr>
      <vt:lpstr>How We Address eBook Discovery</vt:lpstr>
      <vt:lpstr>How We Address eBook Discovery</vt:lpstr>
      <vt:lpstr>Demonstration of New Viewer</vt:lpstr>
      <vt:lpstr>Pricing</vt:lpstr>
      <vt:lpstr>Future Developments</vt:lpstr>
      <vt:lpstr>Thank You</vt:lpstr>
    </vt:vector>
  </TitlesOfParts>
  <Company>TTU Library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OBILLSK and ALIEN</dc:title>
  <dc:creator>Litsey, Ryan</dc:creator>
  <cp:lastModifiedBy>Emily Mason</cp:lastModifiedBy>
  <cp:revision>79</cp:revision>
  <dcterms:created xsi:type="dcterms:W3CDTF">2016-04-19T14:41:54Z</dcterms:created>
  <dcterms:modified xsi:type="dcterms:W3CDTF">2018-12-20T20:13:28Z</dcterms:modified>
</cp:coreProperties>
</file>