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7" r:id="rId5"/>
    <p:sldId id="268" r:id="rId6"/>
    <p:sldId id="26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7" d="100"/>
          <a:sy n="77" d="100"/>
        </p:scale>
        <p:origin x="4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78FC-A851-40D0-808F-9D71FF1DE0E3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61C10-E549-4952-BEFB-5AACAD9E1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938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78FC-A851-40D0-808F-9D71FF1DE0E3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61C10-E549-4952-BEFB-5AACAD9E1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594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78FC-A851-40D0-808F-9D71FF1DE0E3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61C10-E549-4952-BEFB-5AACAD9E1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121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78FC-A851-40D0-808F-9D71FF1DE0E3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61C10-E549-4952-BEFB-5AACAD9E1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670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78FC-A851-40D0-808F-9D71FF1DE0E3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61C10-E549-4952-BEFB-5AACAD9E1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610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78FC-A851-40D0-808F-9D71FF1DE0E3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61C10-E549-4952-BEFB-5AACAD9E1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315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78FC-A851-40D0-808F-9D71FF1DE0E3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61C10-E549-4952-BEFB-5AACAD9E1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67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78FC-A851-40D0-808F-9D71FF1DE0E3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61C10-E549-4952-BEFB-5AACAD9E1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823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78FC-A851-40D0-808F-9D71FF1DE0E3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61C10-E549-4952-BEFB-5AACAD9E1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480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78FC-A851-40D0-808F-9D71FF1DE0E3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61C10-E549-4952-BEFB-5AACAD9E1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220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78FC-A851-40D0-808F-9D71FF1DE0E3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61C10-E549-4952-BEFB-5AACAD9E1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17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378FC-A851-40D0-808F-9D71FF1DE0E3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61C10-E549-4952-BEFB-5AACAD9E1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22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0"/>
            <a:ext cx="12192000" cy="717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50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0628"/>
            <a:ext cx="12192000" cy="718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09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64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0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59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361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Health Science Libraries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Alvaro Quezada</dc:creator>
  <cp:lastModifiedBy>Emily Mason</cp:lastModifiedBy>
  <cp:revision>13</cp:revision>
  <dcterms:created xsi:type="dcterms:W3CDTF">2016-08-23T21:15:38Z</dcterms:created>
  <dcterms:modified xsi:type="dcterms:W3CDTF">2018-12-20T20:13:57Z</dcterms:modified>
</cp:coreProperties>
</file>